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7556500" cy="10693400"/>
  <p:notesSz cx="7556500" cy="106934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99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398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91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694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68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6321" y="10059246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35857" y="10147333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509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0DD2242-E04F-43F0-BCE3-B481D89EF5E2}"/>
              </a:ext>
            </a:extLst>
          </p:cNvPr>
          <p:cNvSpPr/>
          <p:nvPr/>
        </p:nvSpPr>
        <p:spPr>
          <a:xfrm>
            <a:off x="0" y="2399225"/>
            <a:ext cx="7556500" cy="534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ПРАКТИЧНА</a:t>
            </a:r>
            <a:r>
              <a:rPr kumimoji="0" lang="ru-RU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РОБОТА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№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1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33425" marR="726440" lvl="0" algn="ctr">
              <a:lnSpc>
                <a:spcPct val="110000"/>
              </a:lnSpc>
              <a:spcBef>
                <a:spcPts val="15"/>
              </a:spcBef>
            </a:pP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ФОРМУВАННЯ СХЕМИ ЗАМІЩЕННЯ І РОЗРАХУНКОВОЇ СХЕМИ ЕЛЕКТРИЧНОЇ МЕРЕЖІ.</a:t>
            </a:r>
          </a:p>
          <a:p>
            <a:pPr marL="733425" marR="726440" lvl="0" algn="ctr">
              <a:lnSpc>
                <a:spcPct val="110000"/>
              </a:lnSpc>
              <a:spcBef>
                <a:spcPts val="15"/>
              </a:spcBef>
            </a:pP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ОБЧИСЛЕННЯ ПАРАМЕТРІВ ЕЛЕМЕНТІВ СХЕМИ ЗАМІЩЕННЯ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D8949F-5EBE-4CE1-958A-5848B87ABF5F}"/>
              </a:ext>
            </a:extLst>
          </p:cNvPr>
          <p:cNvSpPr txBox="1"/>
          <p:nvPr/>
        </p:nvSpPr>
        <p:spPr>
          <a:xfrm>
            <a:off x="2254250" y="9232900"/>
            <a:ext cx="497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Розробив: асистент Колісник М.А.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F5C1040-CDF9-4889-8920-FF0C75B2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32" y="304454"/>
            <a:ext cx="2024433" cy="2021347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2A62B0C-9345-4311-827A-628CBD553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81" y="241300"/>
            <a:ext cx="2098569" cy="2094771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CA1F946-4887-493B-8D8A-B43E91FA1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63569"/>
            <a:ext cx="2025012" cy="2025012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782" y="517651"/>
            <a:ext cx="5981065" cy="1186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0495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mbria"/>
                <a:cs typeface="Cambria"/>
              </a:rPr>
              <a:t>Практичне</a:t>
            </a:r>
            <a:r>
              <a:rPr sz="1600" b="1" spc="-2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заняття</a:t>
            </a:r>
            <a:r>
              <a:rPr sz="1600" b="1" spc="-15" dirty="0">
                <a:latin typeface="Cambria"/>
                <a:cs typeface="Cambria"/>
              </a:rPr>
              <a:t> </a:t>
            </a:r>
            <a:r>
              <a:rPr sz="1600" b="1" dirty="0">
                <a:latin typeface="Cambria"/>
                <a:cs typeface="Cambria"/>
              </a:rPr>
              <a:t>№</a:t>
            </a:r>
            <a:r>
              <a:rPr sz="1600" b="1" spc="-2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1.</a:t>
            </a:r>
            <a:endParaRPr sz="1600" dirty="0">
              <a:latin typeface="Cambria"/>
              <a:cs typeface="Cambria"/>
            </a:endParaRPr>
          </a:p>
          <a:p>
            <a:pPr marR="154305" algn="ctr">
              <a:lnSpc>
                <a:spcPts val="1645"/>
              </a:lnSpc>
              <a:spcBef>
                <a:spcPts val="1140"/>
              </a:spcBef>
            </a:pPr>
            <a:r>
              <a:rPr sz="1400" b="1" i="1" spc="-15" dirty="0">
                <a:latin typeface="Times New Roman"/>
                <a:cs typeface="Times New Roman"/>
              </a:rPr>
              <a:t>Формування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схеми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заміщення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і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розрахункової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20" dirty="0">
                <a:latin typeface="Times New Roman"/>
                <a:cs typeface="Times New Roman"/>
              </a:rPr>
              <a:t>схеми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електричної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мережі.</a:t>
            </a:r>
            <a:endParaRPr sz="1400" dirty="0">
              <a:latin typeface="Times New Roman"/>
              <a:cs typeface="Times New Roman"/>
            </a:endParaRPr>
          </a:p>
          <a:p>
            <a:pPr marR="152400" algn="ctr">
              <a:lnSpc>
                <a:spcPts val="1645"/>
              </a:lnSpc>
            </a:pPr>
            <a:r>
              <a:rPr sz="1400" b="1" i="1" spc="-5" dirty="0">
                <a:latin typeface="Times New Roman"/>
                <a:cs typeface="Times New Roman"/>
              </a:rPr>
              <a:t>Обчислення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параметрів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елементів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схеми</a:t>
            </a:r>
            <a:r>
              <a:rPr sz="1400" b="1" i="1" spc="-5" dirty="0">
                <a:latin typeface="Times New Roman"/>
                <a:cs typeface="Times New Roman"/>
              </a:rPr>
              <a:t> заміщення</a:t>
            </a:r>
            <a:endParaRPr sz="1400" dirty="0">
              <a:latin typeface="Times New Roman"/>
              <a:cs typeface="Times New Roman"/>
            </a:endParaRPr>
          </a:p>
          <a:p>
            <a:pPr marL="300990">
              <a:lnSpc>
                <a:spcPct val="100000"/>
              </a:lnSpc>
              <a:spcBef>
                <a:spcPts val="1115"/>
              </a:spcBef>
              <a:tabLst>
                <a:tab pos="894080" algn="l"/>
                <a:tab pos="1773555" algn="l"/>
                <a:tab pos="2513330" algn="l"/>
                <a:tab pos="3620135" algn="l"/>
                <a:tab pos="4340860" algn="l"/>
                <a:tab pos="518731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Мета	заняття:	</a:t>
            </a:r>
            <a:r>
              <a:rPr sz="1400" spc="-5" dirty="0">
                <a:latin typeface="Times New Roman"/>
                <a:cs typeface="Times New Roman"/>
              </a:rPr>
              <a:t>набуття	практичного	досвіду	розробки	складових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983" y="1670811"/>
            <a:ext cx="59334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05865" algn="l"/>
                <a:tab pos="1872614" algn="l"/>
                <a:tab pos="2948305" algn="l"/>
                <a:tab pos="3637915" algn="l"/>
                <a:tab pos="3885565" algn="l"/>
                <a:tab pos="4605655" algn="l"/>
                <a:tab pos="5121910" algn="l"/>
              </a:tabLst>
            </a:pPr>
            <a:r>
              <a:rPr sz="1400" spc="-5" dirty="0">
                <a:latin typeface="Times New Roman"/>
                <a:cs typeface="Times New Roman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емат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чної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моделі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режі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ви</a:t>
            </a:r>
            <a:r>
              <a:rPr sz="1400" spc="-5" dirty="0">
                <a:latin typeface="Times New Roman"/>
                <a:cs typeface="Times New Roman"/>
              </a:rPr>
              <a:t>г</a:t>
            </a:r>
            <a:r>
              <a:rPr sz="1400" spc="-10" dirty="0">
                <a:latin typeface="Times New Roman"/>
                <a:cs typeface="Times New Roman"/>
              </a:rPr>
              <a:t>ляд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схем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щ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ння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4696" y="1670811"/>
            <a:ext cx="749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і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983" y="1875027"/>
            <a:ext cx="6324600" cy="7813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розрахункових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схем.</a:t>
            </a:r>
            <a:endParaRPr sz="1400">
              <a:latin typeface="Times New Roman"/>
              <a:cs typeface="Times New Roman"/>
            </a:endParaRPr>
          </a:p>
          <a:p>
            <a:pPr marL="922655">
              <a:lnSpc>
                <a:spcPct val="100000"/>
              </a:lnSpc>
              <a:spcBef>
                <a:spcPts val="1140"/>
              </a:spcBef>
              <a:tabLst>
                <a:tab pos="137985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1.1.	Порядок виконання завдань практичного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заняття</a:t>
            </a:r>
            <a:endParaRPr sz="1400">
              <a:latin typeface="Times New Roman"/>
              <a:cs typeface="Times New Roman"/>
            </a:endParaRPr>
          </a:p>
          <a:p>
            <a:pPr marL="584200" indent="-343535">
              <a:lnSpc>
                <a:spcPts val="1855"/>
              </a:lnSpc>
              <a:spcBef>
                <a:spcPts val="1315"/>
              </a:spcBef>
              <a:buSzPct val="114285"/>
              <a:buAutoNum type="arabicPeriod"/>
              <a:tabLst>
                <a:tab pos="584200" algn="l"/>
                <a:tab pos="58483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Ознайомитись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теоретичним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матеріалом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темі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заняття;</a:t>
            </a:r>
            <a:endParaRPr sz="1400">
              <a:latin typeface="Times New Roman"/>
              <a:cs typeface="Times New Roman"/>
            </a:endParaRPr>
          </a:p>
          <a:p>
            <a:pPr marL="584200" indent="-343535">
              <a:lnSpc>
                <a:spcPts val="1805"/>
              </a:lnSpc>
              <a:buSzPct val="114285"/>
              <a:buAutoNum type="arabicPeriod"/>
              <a:tabLst>
                <a:tab pos="584200" algn="l"/>
                <a:tab pos="584835" algn="l"/>
              </a:tabLst>
            </a:pPr>
            <a:r>
              <a:rPr sz="1400" spc="-5" dirty="0">
                <a:latin typeface="Times New Roman"/>
                <a:cs typeface="Times New Roman"/>
              </a:rPr>
              <a:t>Вибрати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індивідуальне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завдання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(схема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параметри</a:t>
            </a:r>
            <a:endParaRPr sz="1400">
              <a:latin typeface="Times New Roman"/>
              <a:cs typeface="Times New Roman"/>
            </a:endParaRPr>
          </a:p>
          <a:p>
            <a:pPr marL="584200">
              <a:lnSpc>
                <a:spcPts val="1585"/>
              </a:lnSpc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Таблиці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1.1.,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1.2.);</a:t>
            </a:r>
            <a:endParaRPr sz="1400">
              <a:latin typeface="Times New Roman"/>
              <a:cs typeface="Times New Roman"/>
            </a:endParaRPr>
          </a:p>
          <a:p>
            <a:pPr marL="584200" indent="-343535">
              <a:lnSpc>
                <a:spcPts val="1814"/>
              </a:lnSpc>
              <a:buSzPct val="114285"/>
              <a:buAutoNum type="arabicPeriod" startAt="3"/>
              <a:tabLst>
                <a:tab pos="584200" algn="l"/>
                <a:tab pos="584835" algn="l"/>
              </a:tabLst>
            </a:pPr>
            <a:r>
              <a:rPr sz="1400" spc="-5" dirty="0">
                <a:latin typeface="Times New Roman"/>
                <a:cs typeface="Times New Roman"/>
              </a:rPr>
              <a:t>Дати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докладну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характеристику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заданої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584200" indent="-343535">
              <a:lnSpc>
                <a:spcPts val="1795"/>
              </a:lnSpc>
              <a:buSzPct val="114285"/>
              <a:buAutoNum type="arabicPeriod" startAt="3"/>
              <a:tabLst>
                <a:tab pos="584200" algn="l"/>
                <a:tab pos="584835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схему заміщення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581660" marR="5080" indent="-342265">
              <a:lnSpc>
                <a:spcPts val="1610"/>
              </a:lnSpc>
              <a:spcBef>
                <a:spcPts val="250"/>
              </a:spcBef>
              <a:buSzPct val="114285"/>
              <a:buAutoNum type="arabicPeriod" startAt="3"/>
              <a:tabLst>
                <a:tab pos="581660" algn="l"/>
                <a:tab pos="58229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Обчислити параметри елементів схеми заміщення мережі, використовуючи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дані відповідних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довідкових таблиць;</a:t>
            </a:r>
            <a:endParaRPr sz="1400">
              <a:latin typeface="Times New Roman"/>
              <a:cs typeface="Times New Roman"/>
            </a:endParaRPr>
          </a:p>
          <a:p>
            <a:pPr marL="581660" indent="-342900">
              <a:lnSpc>
                <a:spcPts val="1735"/>
              </a:lnSpc>
              <a:buSzPct val="114285"/>
              <a:buAutoNum type="arabicPeriod" startAt="3"/>
              <a:tabLst>
                <a:tab pos="581660" algn="l"/>
                <a:tab pos="582295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 розрахункову схему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581660" indent="-342900">
              <a:lnSpc>
                <a:spcPts val="1855"/>
              </a:lnSpc>
              <a:buSzPct val="114285"/>
              <a:buAutoNum type="arabicPeriod" startAt="3"/>
              <a:tabLst>
                <a:tab pos="581660" algn="l"/>
                <a:tab pos="582295" algn="l"/>
              </a:tabLst>
            </a:pPr>
            <a:r>
              <a:rPr sz="1400" spc="-5" dirty="0">
                <a:latin typeface="Times New Roman"/>
                <a:cs typeface="Times New Roman"/>
              </a:rPr>
              <a:t>Підготувати відповіді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контрольні питання.</a:t>
            </a:r>
            <a:endParaRPr sz="1400">
              <a:latin typeface="Times New Roman"/>
              <a:cs typeface="Times New Roman"/>
            </a:endParaRPr>
          </a:p>
          <a:p>
            <a:pPr marL="1694180">
              <a:lnSpc>
                <a:spcPct val="100000"/>
              </a:lnSpc>
              <a:spcBef>
                <a:spcPts val="1100"/>
              </a:spcBef>
              <a:tabLst>
                <a:tab pos="215201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1.2.	Стислі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теоретичні відомості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83515" indent="450215" algn="just">
              <a:lnSpc>
                <a:spcPct val="95800"/>
              </a:lnSpc>
            </a:pPr>
            <a:r>
              <a:rPr sz="1400" spc="-5" dirty="0">
                <a:latin typeface="Times New Roman"/>
                <a:cs typeface="Times New Roman"/>
              </a:rPr>
              <a:t>Керування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режимами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роботи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електроенергетичних</a:t>
            </a:r>
            <a:r>
              <a:rPr sz="1400" dirty="0">
                <a:latin typeface="Times New Roman"/>
                <a:cs typeface="Times New Roman"/>
              </a:rPr>
              <a:t> систем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потребує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обробки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аналізу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великих</a:t>
            </a:r>
            <a:r>
              <a:rPr sz="1400" spc="-5" dirty="0">
                <a:latin typeface="Times New Roman"/>
                <a:cs typeface="Times New Roman"/>
              </a:rPr>
              <a:t> обсягів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різнорідної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інформації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конфігурацію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роботи </a:t>
            </a:r>
            <a:r>
              <a:rPr sz="1400" dirty="0">
                <a:latin typeface="Times New Roman"/>
                <a:cs typeface="Times New Roman"/>
              </a:rPr>
              <a:t> електричної </a:t>
            </a:r>
            <a:r>
              <a:rPr sz="1400" spc="-5" dirty="0">
                <a:latin typeface="Times New Roman"/>
                <a:cs typeface="Times New Roman"/>
              </a:rPr>
              <a:t>мережі тощо. Один із важливих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засобів вирішення цієї проблеми -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використання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математичних моделей об’єктів і процесів у них для отримання,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обробки й аналізу інформації, прийняття відповідних рішень щодо керування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електроенергетичними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системами.</a:t>
            </a:r>
            <a:endParaRPr sz="1400">
              <a:latin typeface="Times New Roman"/>
              <a:cs typeface="Times New Roman"/>
            </a:endParaRPr>
          </a:p>
          <a:p>
            <a:pPr marL="12700" marR="183515" indent="419100" algn="just">
              <a:lnSpc>
                <a:spcPts val="1610"/>
              </a:lnSpc>
              <a:spcBef>
                <a:spcPts val="40"/>
              </a:spcBef>
            </a:pPr>
            <a:r>
              <a:rPr sz="1400" i="1" spc="-5" dirty="0">
                <a:latin typeface="Times New Roman"/>
                <a:cs typeface="Times New Roman"/>
              </a:rPr>
              <a:t>Математична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модель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являє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собою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систему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алгебраїчних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або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диференціальних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рівнянь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яка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описує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основні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взаємозв’язки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між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параметрами</a:t>
            </a:r>
            <a:endParaRPr sz="1400">
              <a:latin typeface="Times New Roman"/>
              <a:cs typeface="Times New Roman"/>
            </a:endParaRPr>
          </a:p>
          <a:p>
            <a:pPr marL="12700" marR="183515" algn="just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модельованого об’єкта. У сучасному розумінні вона </a:t>
            </a:r>
            <a:r>
              <a:rPr sz="1400" spc="-10" dirty="0">
                <a:latin typeface="Times New Roman"/>
                <a:cs typeface="Times New Roman"/>
              </a:rPr>
              <a:t>включає </a:t>
            </a:r>
            <a:r>
              <a:rPr sz="1400" spc="-5" dirty="0">
                <a:latin typeface="Times New Roman"/>
                <a:cs typeface="Times New Roman"/>
              </a:rPr>
              <a:t>системи рівнянь,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 описують об’єкт, методи розв’язання цих рівнянь, алгоритми та комп’ютерні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програми,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реалізують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відповідні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методи.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Математична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модель</a:t>
            </a:r>
            <a:r>
              <a:rPr sz="1400" i="1" spc="17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електричної</a:t>
            </a:r>
            <a:endParaRPr sz="1400">
              <a:latin typeface="Times New Roman"/>
              <a:cs typeface="Times New Roman"/>
            </a:endParaRPr>
          </a:p>
          <a:p>
            <a:pPr marL="12700" marR="186055" algn="just">
              <a:lnSpc>
                <a:spcPts val="1610"/>
              </a:lnSpc>
            </a:pPr>
            <a:r>
              <a:rPr sz="1400" i="1" spc="-10" dirty="0">
                <a:latin typeface="Times New Roman"/>
                <a:cs typeface="Times New Roman"/>
              </a:rPr>
              <a:t>мережі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аналізу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роботи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складається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двох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взаємозв’язаних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елементів.</a:t>
            </a:r>
            <a:endParaRPr sz="1400">
              <a:latin typeface="Times New Roman"/>
              <a:cs typeface="Times New Roman"/>
            </a:endParaRPr>
          </a:p>
          <a:p>
            <a:pPr marL="431800" algn="just">
              <a:lnSpc>
                <a:spcPts val="1530"/>
              </a:lnSpc>
            </a:pPr>
            <a:r>
              <a:rPr sz="1400" spc="-5" dirty="0">
                <a:latin typeface="Times New Roman"/>
                <a:cs typeface="Times New Roman"/>
              </a:rPr>
              <a:t>А).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Модель</a:t>
            </a:r>
            <a:r>
              <a:rPr sz="1400" i="1" spc="114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конфігурації</a:t>
            </a:r>
            <a:r>
              <a:rPr sz="1400" i="1" spc="114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мережі.</a:t>
            </a:r>
            <a:r>
              <a:rPr sz="1400" i="1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Описує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зв’язки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між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елементами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мережі,</a:t>
            </a:r>
            <a:endParaRPr sz="1400">
              <a:latin typeface="Times New Roman"/>
              <a:cs typeface="Times New Roman"/>
            </a:endParaRPr>
          </a:p>
          <a:p>
            <a:pPr marL="12700" marR="187960" algn="just">
              <a:lnSpc>
                <a:spcPts val="161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їх </a:t>
            </a:r>
            <a:r>
              <a:rPr sz="1400" spc="-10" dirty="0">
                <a:latin typeface="Times New Roman"/>
                <a:cs typeface="Times New Roman"/>
              </a:rPr>
              <a:t>параметри </a:t>
            </a:r>
            <a:r>
              <a:rPr sz="1400" spc="-5" dirty="0">
                <a:latin typeface="Times New Roman"/>
                <a:cs typeface="Times New Roman"/>
              </a:rPr>
              <a:t>і властивості. Подається здебільшого у вигляді схем заміщення та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розрахункових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Однією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моделі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конфігурації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</a:t>
            </a:r>
            <a:r>
              <a:rPr sz="1400" dirty="0">
                <a:latin typeface="Times New Roman"/>
                <a:cs typeface="Times New Roman"/>
              </a:rPr>
              <a:t> також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матриця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провідностей.</a:t>
            </a:r>
            <a:endParaRPr sz="1400">
              <a:latin typeface="Times New Roman"/>
              <a:cs typeface="Times New Roman"/>
            </a:endParaRPr>
          </a:p>
          <a:p>
            <a:pPr marL="12700" marR="185420" indent="419100" algn="just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Б).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Модель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режиму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роботи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електричної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мережі.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Подається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 рівнянь усталеного режиму. Це алгебричні рівняння з комплексними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складовими,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зв’язують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відомі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515365"/>
            <a:ext cx="6145530" cy="166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645"/>
              </a:lnSpc>
              <a:spcBef>
                <a:spcPts val="95"/>
              </a:spcBef>
            </a:pPr>
            <a:r>
              <a:rPr sz="1400" i="1" spc="-5" dirty="0">
                <a:latin typeface="Times New Roman"/>
                <a:cs typeface="Times New Roman"/>
              </a:rPr>
              <a:t>Формування схеми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заміщення електричної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мережі.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45"/>
              </a:lnSpc>
            </a:pPr>
            <a:r>
              <a:rPr sz="1400" i="1" spc="-5" dirty="0">
                <a:latin typeface="Times New Roman"/>
                <a:cs typeface="Times New Roman"/>
              </a:rPr>
              <a:t>Обчислення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параметрів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її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елементів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7620" indent="450215" algn="just">
              <a:lnSpc>
                <a:spcPct val="96000"/>
              </a:lnSpc>
            </a:pPr>
            <a:r>
              <a:rPr sz="1400" spc="-5" dirty="0">
                <a:latin typeface="Times New Roman"/>
                <a:cs typeface="Times New Roman"/>
              </a:rPr>
              <a:t>Схема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dirty="0">
                <a:latin typeface="Times New Roman"/>
                <a:cs typeface="Times New Roman"/>
              </a:rPr>
              <a:t> 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(лінії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електропередач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(ЛЕП),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трансформатори,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вузли </a:t>
            </a:r>
            <a:r>
              <a:rPr sz="1400" spc="-5" dirty="0">
                <a:latin typeface="Times New Roman"/>
                <a:cs typeface="Times New Roman"/>
              </a:rPr>
              <a:t> навантажень 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генерації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тощо) відповідно до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послідовності їх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з’єднання.</a:t>
            </a:r>
            <a:endParaRPr sz="1400">
              <a:latin typeface="Times New Roman"/>
              <a:cs typeface="Times New Roman"/>
            </a:endParaRPr>
          </a:p>
          <a:p>
            <a:pPr marL="462915" algn="just">
              <a:lnSpc>
                <a:spcPts val="1570"/>
              </a:lnSpc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розрахунків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ліній</a:t>
            </a:r>
            <a:r>
              <a:rPr sz="1400" i="1" spc="-8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електропередач</a:t>
            </a:r>
            <a:r>
              <a:rPr sz="1400" i="1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подають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645"/>
              </a:lnSpc>
            </a:pPr>
            <a:r>
              <a:rPr sz="1400" b="1" i="1" spc="-5" dirty="0">
                <a:latin typeface="Times New Roman"/>
                <a:cs typeface="Times New Roman"/>
              </a:rPr>
              <a:t>П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подібною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схемою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(рис.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1.1,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[4].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983" y="4500879"/>
            <a:ext cx="2184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-5" dirty="0">
                <a:latin typeface="Times New Roman"/>
                <a:cs typeface="Times New Roman"/>
              </a:rPr>
              <a:t>а</a:t>
            </a:r>
            <a:r>
              <a:rPr sz="1400" i="1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9173" y="4500879"/>
            <a:ext cx="2190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-5" dirty="0">
                <a:latin typeface="Times New Roman"/>
                <a:cs typeface="Times New Roman"/>
              </a:rPr>
              <a:t>б</a:t>
            </a:r>
            <a:r>
              <a:rPr sz="1400" i="1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983" y="4910073"/>
            <a:ext cx="6146800" cy="1319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1675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Рисунок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1.1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 marR="5080" indent="450215" algn="just">
              <a:lnSpc>
                <a:spcPct val="95900"/>
              </a:lnSpc>
            </a:pPr>
            <a:r>
              <a:rPr sz="1400" spc="-5" dirty="0">
                <a:latin typeface="Times New Roman"/>
                <a:cs typeface="Times New Roman"/>
              </a:rPr>
              <a:t>Схема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складається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повздовжніх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параметрів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активний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 реактивний опори (</a:t>
            </a:r>
            <a:r>
              <a:rPr sz="1400" i="1" spc="-5" dirty="0">
                <a:latin typeface="Times New Roman"/>
                <a:cs typeface="Times New Roman"/>
              </a:rPr>
              <a:t>R</a:t>
            </a:r>
            <a:r>
              <a:rPr sz="1575" spc="-7" baseline="-5291" dirty="0">
                <a:latin typeface="Times New Roman"/>
                <a:cs typeface="Times New Roman"/>
              </a:rPr>
              <a:t>л</a:t>
            </a:r>
            <a:r>
              <a:rPr sz="1600" spc="-5" dirty="0">
                <a:latin typeface="Times New Roman"/>
                <a:cs typeface="Times New Roman"/>
              </a:rPr>
              <a:t>, </a:t>
            </a:r>
            <a:r>
              <a:rPr sz="1400" i="1" spc="-5" dirty="0">
                <a:latin typeface="Times New Roman"/>
                <a:cs typeface="Times New Roman"/>
              </a:rPr>
              <a:t>X</a:t>
            </a:r>
            <a:r>
              <a:rPr sz="1575" spc="-7" baseline="-5291" dirty="0">
                <a:latin typeface="Times New Roman"/>
                <a:cs typeface="Times New Roman"/>
              </a:rPr>
              <a:t>л</a:t>
            </a:r>
            <a:r>
              <a:rPr sz="1600" spc="-5" dirty="0">
                <a:latin typeface="Times New Roman"/>
                <a:cs typeface="Times New Roman"/>
              </a:rPr>
              <a:t>) </a:t>
            </a:r>
            <a:r>
              <a:rPr sz="1400" spc="-5" dirty="0">
                <a:latin typeface="Times New Roman"/>
                <a:cs typeface="Times New Roman"/>
              </a:rPr>
              <a:t>та поперечних параметрів – активна і реактивна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 (</a:t>
            </a:r>
            <a:r>
              <a:rPr sz="1400" i="1" spc="-5" dirty="0">
                <a:latin typeface="Times New Roman"/>
                <a:cs typeface="Times New Roman"/>
              </a:rPr>
              <a:t>G</a:t>
            </a:r>
            <a:r>
              <a:rPr sz="1575" spc="-7" baseline="-5291" dirty="0">
                <a:latin typeface="Times New Roman"/>
                <a:cs typeface="Times New Roman"/>
              </a:rPr>
              <a:t>л</a:t>
            </a:r>
            <a:r>
              <a:rPr sz="1600" spc="-5" dirty="0">
                <a:latin typeface="Times New Roman"/>
                <a:cs typeface="Times New Roman"/>
              </a:rPr>
              <a:t>, </a:t>
            </a:r>
            <a:r>
              <a:rPr sz="1400" i="1" spc="-5" dirty="0">
                <a:latin typeface="Times New Roman"/>
                <a:cs typeface="Times New Roman"/>
              </a:rPr>
              <a:t>B</a:t>
            </a:r>
            <a:r>
              <a:rPr sz="1575" spc="-7" baseline="-5291" dirty="0">
                <a:latin typeface="Times New Roman"/>
                <a:cs typeface="Times New Roman"/>
              </a:rPr>
              <a:t>л</a:t>
            </a:r>
            <a:r>
              <a:rPr sz="1600" spc="-5" dirty="0">
                <a:latin typeface="Times New Roman"/>
                <a:cs typeface="Times New Roman"/>
              </a:rPr>
              <a:t>). </a:t>
            </a:r>
            <a:r>
              <a:rPr sz="1400" spc="-5" dirty="0">
                <a:latin typeface="Times New Roman"/>
                <a:cs typeface="Times New Roman"/>
              </a:rPr>
              <a:t>Ці параметри обчислюються на основі довідкових даних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(див.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Додатки) за формулами: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42517" y="6227091"/>
          <a:ext cx="6173469" cy="926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8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546">
                <a:tc>
                  <a:txBody>
                    <a:bodyPr/>
                    <a:lstStyle/>
                    <a:p>
                      <a:pPr marL="127000">
                        <a:lnSpc>
                          <a:spcPts val="1664"/>
                        </a:lnSpc>
                        <a:spcBef>
                          <a:spcPts val="40"/>
                        </a:spcBef>
                        <a:tabLst>
                          <a:tab pos="3302635" algn="l"/>
                        </a:tabLst>
                      </a:pPr>
                      <a:r>
                        <a:rPr sz="1400" spc="-409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400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активний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опір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ділянки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ЛЕП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(Ом):	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575" spc="-7" baseline="-529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350" i="1" spc="-7" baseline="-6172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52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(1.1)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34">
                <a:tc>
                  <a:txBody>
                    <a:bodyPr/>
                    <a:lstStyle/>
                    <a:p>
                      <a:pPr marL="127000">
                        <a:lnSpc>
                          <a:spcPts val="1664"/>
                        </a:lnSpc>
                        <a:spcBef>
                          <a:spcPts val="75"/>
                        </a:spcBef>
                        <a:tabLst>
                          <a:tab pos="3336290" algn="l"/>
                        </a:tabLst>
                      </a:pPr>
                      <a:r>
                        <a:rPr sz="1400" spc="-409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400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реактивний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опір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ділянки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ЛЕП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(Ом):	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575" spc="-7" baseline="-529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350" i="1" baseline="-6172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l;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(1.2)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52">
                <a:tc>
                  <a:txBody>
                    <a:bodyPr/>
                    <a:lstStyle/>
                    <a:p>
                      <a:pPr marL="127000">
                        <a:lnSpc>
                          <a:spcPts val="1660"/>
                        </a:lnSpc>
                        <a:spcBef>
                          <a:spcPts val="75"/>
                        </a:spcBef>
                        <a:tabLst>
                          <a:tab pos="3316604" algn="l"/>
                        </a:tabLst>
                      </a:pPr>
                      <a:r>
                        <a:rPr sz="1400" spc="-409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400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активна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поперечна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провідність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(См):	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575" spc="-7" baseline="-529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350" i="1" spc="-7" baseline="-6172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l;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(1.3)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65">
                <a:tc>
                  <a:txBody>
                    <a:bodyPr/>
                    <a:lstStyle/>
                    <a:p>
                      <a:pPr marL="127000">
                        <a:lnSpc>
                          <a:spcPts val="1630"/>
                        </a:lnSpc>
                        <a:spcBef>
                          <a:spcPts val="75"/>
                        </a:spcBef>
                      </a:pPr>
                      <a:r>
                        <a:rPr sz="1400" spc="-409" dirty="0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40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реактивна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поперечна провідність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(См):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575" spc="-7" baseline="-529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350" i="1" baseline="-6172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l.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(1.4)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020063" y="8840977"/>
            <a:ext cx="60121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665" algn="l"/>
                <a:tab pos="1027430" algn="l"/>
                <a:tab pos="1255395" algn="l"/>
                <a:tab pos="1892935" algn="l"/>
                <a:tab pos="2636520" algn="l"/>
                <a:tab pos="2824480" algn="l"/>
                <a:tab pos="3370579" algn="l"/>
                <a:tab pos="4699000" algn="l"/>
                <a:tab pos="5267960" algn="l"/>
                <a:tab pos="5764530" algn="l"/>
              </a:tabLst>
            </a:pPr>
            <a:r>
              <a:rPr sz="1200" dirty="0">
                <a:latin typeface="Times New Roman"/>
                <a:cs typeface="Times New Roman"/>
              </a:rPr>
              <a:t>–	</a:t>
            </a:r>
            <a:r>
              <a:rPr sz="1400" spc="-10" dirty="0">
                <a:latin typeface="Times New Roman"/>
                <a:cs typeface="Times New Roman"/>
              </a:rPr>
              <a:t>Напру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вузл</a:t>
            </a:r>
            <a:r>
              <a:rPr sz="1400" spc="-5" dirty="0">
                <a:latin typeface="Times New Roman"/>
                <a:cs typeface="Times New Roman"/>
              </a:rPr>
              <a:t>ах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очат</a:t>
            </a:r>
            <a:r>
              <a:rPr sz="1400" spc="-10" dirty="0">
                <a:latin typeface="Times New Roman"/>
                <a:cs typeface="Times New Roman"/>
              </a:rPr>
              <a:t>к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кінця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лінії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Якщо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ЛЕ</a:t>
            </a:r>
            <a:r>
              <a:rPr sz="1400" spc="-5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під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583" y="7134428"/>
            <a:ext cx="6196965" cy="17386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 indent="450215" algn="just">
              <a:lnSpc>
                <a:spcPct val="100800"/>
              </a:lnSpc>
              <a:spcBef>
                <a:spcPts val="110"/>
              </a:spcBef>
            </a:pPr>
            <a:r>
              <a:rPr sz="1400" spc="-5" dirty="0">
                <a:latin typeface="Times New Roman"/>
                <a:cs typeface="Times New Roman"/>
              </a:rPr>
              <a:t>У формулах (1.1)-(1.4): </a:t>
            </a:r>
            <a:r>
              <a:rPr sz="2175" i="1" spc="-7" baseline="1915" dirty="0">
                <a:latin typeface="Times New Roman"/>
                <a:cs typeface="Times New Roman"/>
              </a:rPr>
              <a:t>l </a:t>
            </a:r>
            <a:r>
              <a:rPr sz="1400" spc="-295" dirty="0">
                <a:latin typeface="Times New Roman"/>
                <a:cs typeface="Times New Roman"/>
              </a:rPr>
              <a:t>─</a:t>
            </a:r>
            <a:r>
              <a:rPr sz="1400" spc="-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довжина ділянки ЛЕП, км; </a:t>
            </a:r>
            <a:r>
              <a:rPr sz="1400" i="1" spc="-5" dirty="0">
                <a:latin typeface="Times New Roman"/>
                <a:cs typeface="Times New Roman"/>
              </a:rPr>
              <a:t>r</a:t>
            </a:r>
            <a:r>
              <a:rPr sz="1350" spc="-7" baseline="-6172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i="1" spc="-5" dirty="0">
                <a:latin typeface="Times New Roman"/>
                <a:cs typeface="Times New Roman"/>
              </a:rPr>
              <a:t>x</a:t>
            </a:r>
            <a:r>
              <a:rPr sz="1350" spc="-7" baseline="-6172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i="1" spc="-5" dirty="0">
                <a:latin typeface="Times New Roman"/>
                <a:cs typeface="Times New Roman"/>
              </a:rPr>
              <a:t>g</a:t>
            </a:r>
            <a:r>
              <a:rPr sz="1350" spc="-7" baseline="-6172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i="1" spc="-5" dirty="0">
                <a:latin typeface="Times New Roman"/>
                <a:cs typeface="Times New Roman"/>
              </a:rPr>
              <a:t>b</a:t>
            </a:r>
            <a:r>
              <a:rPr sz="1350" spc="-7" baseline="-6172" dirty="0">
                <a:latin typeface="Times New Roman"/>
                <a:cs typeface="Times New Roman"/>
              </a:rPr>
              <a:t>0 </a:t>
            </a:r>
            <a:r>
              <a:rPr sz="1400" spc="-295" dirty="0">
                <a:latin typeface="Times New Roman"/>
                <a:cs typeface="Times New Roman"/>
              </a:rPr>
              <a:t>─</a:t>
            </a:r>
            <a:r>
              <a:rPr sz="1400" spc="-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погонні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проводу.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вибирають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довідкової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таблиці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проводів відповідних марок. Вибираючи </a:t>
            </a:r>
            <a:r>
              <a:rPr sz="1400" i="1" spc="-5" dirty="0">
                <a:latin typeface="Times New Roman"/>
                <a:cs typeface="Times New Roman"/>
              </a:rPr>
              <a:t>x</a:t>
            </a:r>
            <a:r>
              <a:rPr sz="1350" spc="-7" baseline="-6172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i="1" spc="-5" dirty="0">
                <a:latin typeface="Times New Roman"/>
                <a:cs typeface="Times New Roman"/>
              </a:rPr>
              <a:t>b</a:t>
            </a:r>
            <a:r>
              <a:rPr sz="1350" spc="-7" baseline="-6172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,треба враховувати клас напруги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ЛЕП, у якій використовується провід. Для мережі ЛЕП напругою 110 кВ і нижче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можна знехтувати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провідністю </a:t>
            </a:r>
            <a:r>
              <a:rPr sz="1400" i="1" spc="-5" dirty="0">
                <a:latin typeface="Times New Roman"/>
                <a:cs typeface="Times New Roman"/>
              </a:rPr>
              <a:t>G</a:t>
            </a:r>
            <a:r>
              <a:rPr sz="1575" spc="-7" baseline="-5291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, а для мережі 35 кВ і менше – і провідністю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B</a:t>
            </a:r>
            <a:r>
              <a:rPr sz="1575" spc="-7" baseline="-5291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88315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моделюванні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визначаються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аналізуються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такі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параметри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45"/>
              </a:lnSpc>
            </a:pPr>
            <a:r>
              <a:rPr sz="1400" spc="-10" dirty="0">
                <a:latin typeface="Times New Roman"/>
                <a:cs typeface="Times New Roman"/>
              </a:rPr>
              <a:t>ЛЕП: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8663" y="9095485"/>
            <a:ext cx="51054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навантаженням, то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напруги на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кінці </a:t>
            </a:r>
            <a:r>
              <a:rPr sz="1400" dirty="0">
                <a:latin typeface="Times New Roman"/>
                <a:cs typeface="Times New Roman"/>
              </a:rPr>
              <a:t>лінії </a:t>
            </a:r>
            <a:r>
              <a:rPr sz="1400" spc="-5" dirty="0">
                <a:latin typeface="Times New Roman"/>
                <a:cs typeface="Times New Roman"/>
              </a:rPr>
              <a:t>відрізняються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2670" y="9127751"/>
            <a:ext cx="638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i="1" spc="-340" dirty="0">
                <a:latin typeface="Times New Roman"/>
                <a:cs typeface="Times New Roman"/>
              </a:rPr>
              <a:t>U</a:t>
            </a:r>
            <a:r>
              <a:rPr sz="1575" spc="-1035" baseline="15873" dirty="0">
                <a:latin typeface="Arial MT"/>
                <a:cs typeface="Arial MT"/>
              </a:rPr>
              <a:t></a:t>
            </a:r>
            <a:r>
              <a:rPr sz="1575" spc="-262" baseline="15873" dirty="0">
                <a:latin typeface="Arial MT"/>
                <a:cs typeface="Arial MT"/>
              </a:rPr>
              <a:t> </a:t>
            </a:r>
            <a:r>
              <a:rPr sz="900" i="1" spc="15" baseline="-23148" dirty="0">
                <a:latin typeface="Times New Roman"/>
                <a:cs typeface="Times New Roman"/>
              </a:rPr>
              <a:t>i</a:t>
            </a:r>
            <a:r>
              <a:rPr sz="900" i="1" baseline="-23148" dirty="0">
                <a:latin typeface="Times New Roman"/>
                <a:cs typeface="Times New Roman"/>
              </a:rPr>
              <a:t>  </a:t>
            </a:r>
            <a:r>
              <a:rPr sz="900" i="1" spc="-82" baseline="-23148" dirty="0">
                <a:latin typeface="Times New Roman"/>
                <a:cs typeface="Times New Roman"/>
              </a:rPr>
              <a:t> </a:t>
            </a:r>
            <a:r>
              <a:rPr sz="1725" spc="7" baseline="2415" dirty="0">
                <a:latin typeface="Symbol"/>
                <a:cs typeface="Symbol"/>
              </a:rPr>
              <a:t></a:t>
            </a:r>
            <a:r>
              <a:rPr sz="1725" spc="44" baseline="2415" dirty="0">
                <a:latin typeface="Times New Roman"/>
                <a:cs typeface="Times New Roman"/>
              </a:rPr>
              <a:t> </a:t>
            </a:r>
            <a:r>
              <a:rPr sz="1725" i="1" spc="-555" baseline="2415" dirty="0">
                <a:latin typeface="Times New Roman"/>
                <a:cs typeface="Times New Roman"/>
              </a:rPr>
              <a:t>U</a:t>
            </a:r>
            <a:r>
              <a:rPr sz="1725" spc="-1125" baseline="16908" dirty="0">
                <a:latin typeface="Arial MT"/>
                <a:cs typeface="Arial MT"/>
              </a:rPr>
              <a:t></a:t>
            </a:r>
            <a:r>
              <a:rPr sz="1725" spc="-52" baseline="16908" dirty="0">
                <a:latin typeface="Arial MT"/>
                <a:cs typeface="Arial MT"/>
              </a:rPr>
              <a:t> </a:t>
            </a:r>
            <a:r>
              <a:rPr sz="975" i="1" spc="22" baseline="-21367" dirty="0">
                <a:latin typeface="Times New Roman"/>
                <a:cs typeface="Times New Roman"/>
              </a:rPr>
              <a:t>j</a:t>
            </a:r>
            <a:r>
              <a:rPr sz="975" i="1" baseline="-21367" dirty="0">
                <a:latin typeface="Times New Roman"/>
                <a:cs typeface="Times New Roman"/>
              </a:rPr>
              <a:t> </a:t>
            </a:r>
            <a:r>
              <a:rPr sz="975" i="1" spc="-44" baseline="-21367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;</a:t>
            </a:r>
            <a:endParaRPr sz="1800" baseline="231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1963" y="9310827"/>
            <a:ext cx="6099175" cy="73660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79400" indent="-228600">
              <a:lnSpc>
                <a:spcPct val="100000"/>
              </a:lnSpc>
              <a:spcBef>
                <a:spcPts val="409"/>
              </a:spcBef>
              <a:tabLst>
                <a:tab pos="278765" algn="l"/>
                <a:tab pos="142811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струм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лінії	</a:t>
            </a:r>
            <a:r>
              <a:rPr sz="1150" i="1" spc="114" dirty="0">
                <a:latin typeface="Times New Roman"/>
                <a:cs typeface="Times New Roman"/>
              </a:rPr>
              <a:t>I</a:t>
            </a:r>
            <a:r>
              <a:rPr sz="975" i="1" spc="172" baseline="-25641" dirty="0">
                <a:latin typeface="Times New Roman"/>
                <a:cs typeface="Times New Roman"/>
              </a:rPr>
              <a:t>ij</a:t>
            </a:r>
            <a:r>
              <a:rPr sz="975" i="1" spc="195" baseline="-25641" dirty="0">
                <a:latin typeface="Times New Roman"/>
                <a:cs typeface="Times New Roman"/>
              </a:rPr>
              <a:t> </a:t>
            </a:r>
            <a:r>
              <a:rPr sz="1150" spc="250" dirty="0">
                <a:latin typeface="Symbol"/>
                <a:cs typeface="Symbol"/>
              </a:rPr>
              <a:t>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170" dirty="0">
                <a:latin typeface="Times New Roman"/>
                <a:cs typeface="Times New Roman"/>
              </a:rPr>
              <a:t>(</a:t>
            </a:r>
            <a:r>
              <a:rPr sz="1150" i="1" spc="170" dirty="0">
                <a:latin typeface="Times New Roman"/>
                <a:cs typeface="Times New Roman"/>
              </a:rPr>
              <a:t>U</a:t>
            </a:r>
            <a:r>
              <a:rPr sz="975" i="1" spc="254" baseline="-25641" dirty="0">
                <a:latin typeface="Times New Roman"/>
                <a:cs typeface="Times New Roman"/>
              </a:rPr>
              <a:t>i</a:t>
            </a:r>
            <a:r>
              <a:rPr sz="975" i="1" spc="434" baseline="-25641" dirty="0">
                <a:latin typeface="Times New Roman"/>
                <a:cs typeface="Times New Roman"/>
              </a:rPr>
              <a:t> </a:t>
            </a:r>
            <a:r>
              <a:rPr sz="1150" spc="340" dirty="0">
                <a:latin typeface="Symbol"/>
                <a:cs typeface="Symbol"/>
              </a:rPr>
              <a:t></a:t>
            </a:r>
            <a:r>
              <a:rPr sz="1150" i="1" spc="340" dirty="0">
                <a:latin typeface="Times New Roman"/>
                <a:cs typeface="Times New Roman"/>
              </a:rPr>
              <a:t>U</a:t>
            </a:r>
            <a:r>
              <a:rPr sz="1150" i="1" spc="-20" dirty="0">
                <a:latin typeface="Times New Roman"/>
                <a:cs typeface="Times New Roman"/>
              </a:rPr>
              <a:t> </a:t>
            </a:r>
            <a:r>
              <a:rPr sz="975" i="1" spc="112" baseline="-25641" dirty="0">
                <a:latin typeface="Times New Roman"/>
                <a:cs typeface="Times New Roman"/>
              </a:rPr>
              <a:t>j</a:t>
            </a:r>
            <a:r>
              <a:rPr sz="975" i="1" spc="82" baseline="-25641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)·</a:t>
            </a:r>
            <a:r>
              <a:rPr sz="1150" i="1" spc="55" dirty="0">
                <a:latin typeface="Times New Roman"/>
                <a:cs typeface="Times New Roman"/>
              </a:rPr>
              <a:t>Y</a:t>
            </a:r>
            <a:r>
              <a:rPr sz="975" i="1" spc="82" baseline="-25641" dirty="0">
                <a:latin typeface="Times New Roman"/>
                <a:cs typeface="Times New Roman"/>
              </a:rPr>
              <a:t>ij</a:t>
            </a:r>
            <a:r>
              <a:rPr sz="975" i="1" spc="254" baseline="-2564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Тут</a:t>
            </a:r>
            <a:r>
              <a:rPr sz="1400" spc="4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ij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повздовжня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лінії.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Це</a:t>
            </a:r>
            <a:endParaRPr sz="1400">
              <a:latin typeface="Times New Roman"/>
              <a:cs typeface="Times New Roman"/>
            </a:endParaRPr>
          </a:p>
          <a:p>
            <a:pPr marL="279400" marR="53340">
              <a:lnSpc>
                <a:spcPts val="1610"/>
              </a:lnSpc>
              <a:spcBef>
                <a:spcPts val="425"/>
              </a:spcBef>
              <a:tabLst>
                <a:tab pos="2216150" algn="l"/>
              </a:tabLst>
            </a:pPr>
            <a:r>
              <a:rPr sz="1400" spc="-5" dirty="0">
                <a:latin typeface="Times New Roman"/>
                <a:cs typeface="Times New Roman"/>
              </a:rPr>
              <a:t>величина,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зворотна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опору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ij</a:t>
            </a:r>
            <a:r>
              <a:rPr sz="1350" i="1" spc="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9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1/Z</a:t>
            </a:r>
            <a:r>
              <a:rPr sz="1350" i="1" baseline="-6172" dirty="0">
                <a:latin typeface="Times New Roman"/>
                <a:cs typeface="Times New Roman"/>
              </a:rPr>
              <a:t>ij</a:t>
            </a:r>
            <a:r>
              <a:rPr sz="1350" i="1" spc="330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9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1/(R</a:t>
            </a:r>
            <a:r>
              <a:rPr sz="1350" i="1" spc="-7" baseline="-6172" dirty="0">
                <a:latin typeface="Times New Roman"/>
                <a:cs typeface="Times New Roman"/>
              </a:rPr>
              <a:t>ij</a:t>
            </a:r>
            <a:r>
              <a:rPr sz="1400" i="1" spc="-5" dirty="0">
                <a:latin typeface="Times New Roman"/>
                <a:cs typeface="Times New Roman"/>
              </a:rPr>
              <a:t>+</a:t>
            </a:r>
            <a:r>
              <a:rPr sz="1400" i="1" spc="9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jX</a:t>
            </a:r>
            <a:r>
              <a:rPr sz="1350" i="1" baseline="-6172" dirty="0">
                <a:latin typeface="Times New Roman"/>
                <a:cs typeface="Times New Roman"/>
              </a:rPr>
              <a:t>ij</a:t>
            </a:r>
            <a:r>
              <a:rPr sz="1400" i="1" dirty="0">
                <a:latin typeface="Times New Roman"/>
                <a:cs typeface="Times New Roman"/>
              </a:rPr>
              <a:t>);</a:t>
            </a:r>
            <a:r>
              <a:rPr sz="1400" i="1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поперечних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провідностях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I</a:t>
            </a:r>
            <a:r>
              <a:rPr sz="1350" i="1" spc="-7" baseline="-6172" dirty="0">
                <a:latin typeface="Times New Roman"/>
                <a:cs typeface="Times New Roman"/>
              </a:rPr>
              <a:t>i</a:t>
            </a:r>
            <a:r>
              <a:rPr sz="1350" i="1" spc="209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U</a:t>
            </a:r>
            <a:r>
              <a:rPr sz="1350" i="1" spc="-7" baseline="-6172" dirty="0">
                <a:latin typeface="Times New Roman"/>
                <a:cs typeface="Times New Roman"/>
              </a:rPr>
              <a:t>i*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i</a:t>
            </a:r>
            <a:r>
              <a:rPr sz="1350" i="1" spc="209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;	I</a:t>
            </a:r>
            <a:r>
              <a:rPr sz="1350" i="1" spc="-7" baseline="-6172" dirty="0">
                <a:latin typeface="Times New Roman"/>
                <a:cs typeface="Times New Roman"/>
              </a:rPr>
              <a:t>j</a:t>
            </a:r>
            <a:r>
              <a:rPr sz="1400" i="1" spc="-5" dirty="0">
                <a:latin typeface="Times New Roman"/>
                <a:cs typeface="Times New Roman"/>
              </a:rPr>
              <a:t>= U</a:t>
            </a:r>
            <a:r>
              <a:rPr sz="1350" i="1" spc="-7" baseline="-6172" dirty="0">
                <a:latin typeface="Times New Roman"/>
                <a:cs typeface="Times New Roman"/>
              </a:rPr>
              <a:t>j</a:t>
            </a:r>
            <a:r>
              <a:rPr sz="1350" i="1" baseline="-6172" dirty="0">
                <a:latin typeface="Times New Roman"/>
                <a:cs typeface="Times New Roman"/>
              </a:rPr>
              <a:t> </a:t>
            </a:r>
            <a:r>
              <a:rPr sz="1350" i="1" spc="-7" baseline="-6172" dirty="0">
                <a:latin typeface="Times New Roman"/>
                <a:cs typeface="Times New Roman"/>
              </a:rPr>
              <a:t>*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2223" y="8849776"/>
            <a:ext cx="214629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650" i="1" spc="-569" baseline="-15151" dirty="0">
                <a:latin typeface="Times New Roman"/>
                <a:cs typeface="Times New Roman"/>
              </a:rPr>
              <a:t>U</a:t>
            </a:r>
            <a:r>
              <a:rPr sz="1100" spc="-735" dirty="0">
                <a:latin typeface="Arial MT"/>
                <a:cs typeface="Arial MT"/>
              </a:rPr>
              <a:t></a:t>
            </a:r>
            <a:r>
              <a:rPr sz="1100" spc="-185" dirty="0">
                <a:latin typeface="Arial MT"/>
                <a:cs typeface="Arial MT"/>
              </a:rPr>
              <a:t> </a:t>
            </a:r>
            <a:r>
              <a:rPr sz="900" i="1" spc="15" baseline="-50925" dirty="0">
                <a:latin typeface="Times New Roman"/>
                <a:cs typeface="Times New Roman"/>
              </a:rPr>
              <a:t>i</a:t>
            </a:r>
            <a:endParaRPr sz="900" baseline="-50925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8259" y="8868085"/>
            <a:ext cx="371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imes New Roman"/>
                <a:cs typeface="Times New Roman"/>
              </a:rPr>
              <a:t>,</a:t>
            </a:r>
            <a:r>
              <a:rPr sz="1150" i="1" spc="-370" dirty="0">
                <a:latin typeface="Times New Roman"/>
                <a:cs typeface="Times New Roman"/>
              </a:rPr>
              <a:t>U</a:t>
            </a:r>
            <a:r>
              <a:rPr sz="1725" spc="-1117" baseline="14492" dirty="0">
                <a:latin typeface="Arial MT"/>
                <a:cs typeface="Arial MT"/>
              </a:rPr>
              <a:t></a:t>
            </a:r>
            <a:r>
              <a:rPr sz="1725" spc="-52" baseline="14492" dirty="0">
                <a:latin typeface="Arial MT"/>
                <a:cs typeface="Arial MT"/>
              </a:rPr>
              <a:t> </a:t>
            </a:r>
            <a:r>
              <a:rPr sz="975" i="1" spc="22" baseline="-25641" dirty="0">
                <a:latin typeface="Times New Roman"/>
                <a:cs typeface="Times New Roman"/>
              </a:rPr>
              <a:t>j</a:t>
            </a:r>
            <a:r>
              <a:rPr sz="975" i="1" baseline="-25641" dirty="0">
                <a:latin typeface="Times New Roman"/>
                <a:cs typeface="Times New Roman"/>
              </a:rPr>
              <a:t> </a:t>
            </a:r>
            <a:r>
              <a:rPr sz="975" i="1" spc="-44" baseline="-2564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3811" y="9382504"/>
            <a:ext cx="1313674" cy="20663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990851" y="2386329"/>
            <a:ext cx="708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5940" algn="l"/>
              </a:tabLst>
            </a:pPr>
            <a:r>
              <a:rPr sz="1200" i="1" spc="-5" dirty="0">
                <a:latin typeface="Times New Roman"/>
                <a:cs typeface="Times New Roman"/>
              </a:rPr>
              <a:t>R</a:t>
            </a:r>
            <a:r>
              <a:rPr sz="1575" baseline="-5291" dirty="0">
                <a:latin typeface="Times New Roman"/>
                <a:cs typeface="Times New Roman"/>
              </a:rPr>
              <a:t>л	</a:t>
            </a:r>
            <a:r>
              <a:rPr sz="1200" i="1" spc="-5" dirty="0">
                <a:latin typeface="Times New Roman"/>
                <a:cs typeface="Times New Roman"/>
              </a:rPr>
              <a:t>Х</a:t>
            </a:r>
            <a:r>
              <a:rPr sz="1575" baseline="-5291" dirty="0">
                <a:latin typeface="Times New Roman"/>
                <a:cs typeface="Times New Roman"/>
              </a:rPr>
              <a:t>л</a:t>
            </a:r>
            <a:endParaRPr sz="1575" baseline="-5291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56632" y="2386329"/>
            <a:ext cx="177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Times New Roman"/>
                <a:cs typeface="Times New Roman"/>
              </a:rPr>
              <a:t>R</a:t>
            </a:r>
            <a:r>
              <a:rPr sz="1575" baseline="-5291" dirty="0">
                <a:latin typeface="Times New Roman"/>
                <a:cs typeface="Times New Roman"/>
              </a:rPr>
              <a:t>т</a:t>
            </a:r>
            <a:endParaRPr sz="1575" baseline="-5291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1141" y="2386329"/>
            <a:ext cx="177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Х</a:t>
            </a:r>
            <a:r>
              <a:rPr sz="1575" baseline="-5291" dirty="0">
                <a:latin typeface="Times New Roman"/>
                <a:cs typeface="Times New Roman"/>
              </a:rPr>
              <a:t>т</a:t>
            </a:r>
            <a:endParaRPr sz="1575" baseline="-5291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3988" y="2386329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Times New Roman"/>
                <a:cs typeface="Times New Roman"/>
              </a:rPr>
              <a:t>К</a:t>
            </a:r>
            <a:r>
              <a:rPr sz="1575" baseline="-5291" dirty="0">
                <a:latin typeface="Times New Roman"/>
                <a:cs typeface="Times New Roman"/>
              </a:rPr>
              <a:t>т</a:t>
            </a:r>
            <a:endParaRPr sz="1575" baseline="-5291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58875" y="2682112"/>
            <a:ext cx="2553335" cy="1582420"/>
            <a:chOff x="1158875" y="2682112"/>
            <a:chExt cx="2553335" cy="1582420"/>
          </a:xfrm>
        </p:grpSpPr>
        <p:sp>
          <p:nvSpPr>
            <p:cNvPr id="20" name="object 20"/>
            <p:cNvSpPr/>
            <p:nvPr/>
          </p:nvSpPr>
          <p:spPr>
            <a:xfrm>
              <a:off x="1837562" y="2766440"/>
              <a:ext cx="448945" cy="157480"/>
            </a:xfrm>
            <a:custGeom>
              <a:avLst/>
              <a:gdLst/>
              <a:ahLst/>
              <a:cxnLst/>
              <a:rect l="l" t="t" r="r" b="b"/>
              <a:pathLst>
                <a:path w="448944" h="157480">
                  <a:moveTo>
                    <a:pt x="0" y="156972"/>
                  </a:moveTo>
                  <a:lnTo>
                    <a:pt x="448818" y="156972"/>
                  </a:lnTo>
                  <a:lnTo>
                    <a:pt x="448818" y="0"/>
                  </a:lnTo>
                  <a:lnTo>
                    <a:pt x="0" y="0"/>
                  </a:lnTo>
                  <a:lnTo>
                    <a:pt x="0" y="156972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3955" y="2687192"/>
              <a:ext cx="2543175" cy="157480"/>
            </a:xfrm>
            <a:custGeom>
              <a:avLst/>
              <a:gdLst/>
              <a:ahLst/>
              <a:cxnLst/>
              <a:rect l="l" t="t" r="r" b="b"/>
              <a:pathLst>
                <a:path w="2543175" h="157480">
                  <a:moveTo>
                    <a:pt x="1122426" y="156972"/>
                  </a:moveTo>
                  <a:lnTo>
                    <a:pt x="1271651" y="156972"/>
                  </a:lnTo>
                </a:path>
                <a:path w="2543175" h="157480">
                  <a:moveTo>
                    <a:pt x="1272158" y="154686"/>
                  </a:moveTo>
                  <a:lnTo>
                    <a:pt x="1271905" y="150241"/>
                  </a:lnTo>
                  <a:lnTo>
                    <a:pt x="1271777" y="145669"/>
                  </a:lnTo>
                  <a:lnTo>
                    <a:pt x="1271777" y="141224"/>
                  </a:lnTo>
                  <a:lnTo>
                    <a:pt x="1277683" y="86260"/>
                  </a:lnTo>
                  <a:lnTo>
                    <a:pt x="1293780" y="41370"/>
                  </a:lnTo>
                  <a:lnTo>
                    <a:pt x="1317640" y="11100"/>
                  </a:lnTo>
                  <a:lnTo>
                    <a:pt x="1346834" y="0"/>
                  </a:lnTo>
                  <a:lnTo>
                    <a:pt x="1376029" y="11100"/>
                  </a:lnTo>
                  <a:lnTo>
                    <a:pt x="1399889" y="41370"/>
                  </a:lnTo>
                  <a:lnTo>
                    <a:pt x="1415986" y="86260"/>
                  </a:lnTo>
                  <a:lnTo>
                    <a:pt x="1421892" y="141224"/>
                  </a:lnTo>
                </a:path>
                <a:path w="2543175" h="157480">
                  <a:moveTo>
                    <a:pt x="1421511" y="154686"/>
                  </a:moveTo>
                  <a:lnTo>
                    <a:pt x="1421257" y="150241"/>
                  </a:lnTo>
                  <a:lnTo>
                    <a:pt x="1421130" y="145669"/>
                  </a:lnTo>
                  <a:lnTo>
                    <a:pt x="1421130" y="141224"/>
                  </a:lnTo>
                  <a:lnTo>
                    <a:pt x="1426993" y="86260"/>
                  </a:lnTo>
                  <a:lnTo>
                    <a:pt x="1442989" y="41370"/>
                  </a:lnTo>
                  <a:lnTo>
                    <a:pt x="1466724" y="11100"/>
                  </a:lnTo>
                  <a:lnTo>
                    <a:pt x="1495806" y="0"/>
                  </a:lnTo>
                  <a:lnTo>
                    <a:pt x="1524887" y="11100"/>
                  </a:lnTo>
                  <a:lnTo>
                    <a:pt x="1548622" y="41370"/>
                  </a:lnTo>
                  <a:lnTo>
                    <a:pt x="1564618" y="86260"/>
                  </a:lnTo>
                  <a:lnTo>
                    <a:pt x="1570482" y="141224"/>
                  </a:lnTo>
                </a:path>
                <a:path w="2543175" h="157480">
                  <a:moveTo>
                    <a:pt x="1570863" y="154686"/>
                  </a:moveTo>
                  <a:lnTo>
                    <a:pt x="1570608" y="150241"/>
                  </a:lnTo>
                  <a:lnTo>
                    <a:pt x="1570482" y="145669"/>
                  </a:lnTo>
                  <a:lnTo>
                    <a:pt x="1570482" y="141224"/>
                  </a:lnTo>
                  <a:lnTo>
                    <a:pt x="1576387" y="86260"/>
                  </a:lnTo>
                  <a:lnTo>
                    <a:pt x="1592484" y="41370"/>
                  </a:lnTo>
                  <a:lnTo>
                    <a:pt x="1616344" y="11100"/>
                  </a:lnTo>
                  <a:lnTo>
                    <a:pt x="1645539" y="0"/>
                  </a:lnTo>
                  <a:lnTo>
                    <a:pt x="1674733" y="11100"/>
                  </a:lnTo>
                  <a:lnTo>
                    <a:pt x="1698593" y="41370"/>
                  </a:lnTo>
                  <a:lnTo>
                    <a:pt x="1714690" y="86260"/>
                  </a:lnTo>
                  <a:lnTo>
                    <a:pt x="1720595" y="141224"/>
                  </a:lnTo>
                </a:path>
                <a:path w="2543175" h="157480">
                  <a:moveTo>
                    <a:pt x="1720595" y="156972"/>
                  </a:moveTo>
                  <a:lnTo>
                    <a:pt x="2542921" y="156972"/>
                  </a:lnTo>
                </a:path>
                <a:path w="2543175" h="157480">
                  <a:moveTo>
                    <a:pt x="673100" y="156972"/>
                  </a:moveTo>
                  <a:lnTo>
                    <a:pt x="0" y="156972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09113" y="3315842"/>
              <a:ext cx="149860" cy="472440"/>
            </a:xfrm>
            <a:custGeom>
              <a:avLst/>
              <a:gdLst/>
              <a:ahLst/>
              <a:cxnLst/>
              <a:rect l="l" t="t" r="r" b="b"/>
              <a:pathLst>
                <a:path w="149860" h="472439">
                  <a:moveTo>
                    <a:pt x="0" y="472440"/>
                  </a:moveTo>
                  <a:lnTo>
                    <a:pt x="149351" y="472440"/>
                  </a:lnTo>
                  <a:lnTo>
                    <a:pt x="149351" y="0"/>
                  </a:lnTo>
                  <a:lnTo>
                    <a:pt x="0" y="0"/>
                  </a:lnTo>
                  <a:lnTo>
                    <a:pt x="0" y="47244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63955" y="2844926"/>
              <a:ext cx="2542540" cy="1414780"/>
            </a:xfrm>
            <a:custGeom>
              <a:avLst/>
              <a:gdLst/>
              <a:ahLst/>
              <a:cxnLst/>
              <a:rect l="l" t="t" r="r" b="b"/>
              <a:pathLst>
                <a:path w="2542540" h="1414779">
                  <a:moveTo>
                    <a:pt x="1719833" y="471042"/>
                  </a:moveTo>
                  <a:lnTo>
                    <a:pt x="1719833" y="235457"/>
                  </a:lnTo>
                </a:path>
                <a:path w="2542540" h="1414779">
                  <a:moveTo>
                    <a:pt x="1944624" y="627887"/>
                  </a:moveTo>
                  <a:lnTo>
                    <a:pt x="2393569" y="627887"/>
                  </a:lnTo>
                </a:path>
                <a:path w="2542540" h="1414779">
                  <a:moveTo>
                    <a:pt x="2167890" y="628523"/>
                  </a:moveTo>
                  <a:lnTo>
                    <a:pt x="2167890" y="235457"/>
                  </a:lnTo>
                </a:path>
                <a:path w="2542540" h="1414779">
                  <a:moveTo>
                    <a:pt x="1720595" y="234696"/>
                  </a:moveTo>
                  <a:lnTo>
                    <a:pt x="2168906" y="234696"/>
                  </a:lnTo>
                </a:path>
                <a:path w="2542540" h="1414779">
                  <a:moveTo>
                    <a:pt x="1944624" y="707135"/>
                  </a:moveTo>
                  <a:lnTo>
                    <a:pt x="2393569" y="707135"/>
                  </a:lnTo>
                </a:path>
                <a:path w="2542540" h="1414779">
                  <a:moveTo>
                    <a:pt x="2167890" y="707135"/>
                  </a:moveTo>
                  <a:lnTo>
                    <a:pt x="2167890" y="1178940"/>
                  </a:lnTo>
                </a:path>
                <a:path w="2542540" h="1414779">
                  <a:moveTo>
                    <a:pt x="1719833" y="942593"/>
                  </a:moveTo>
                  <a:lnTo>
                    <a:pt x="1719833" y="1178813"/>
                  </a:lnTo>
                </a:path>
                <a:path w="2542540" h="1414779">
                  <a:moveTo>
                    <a:pt x="1720595" y="1178813"/>
                  </a:moveTo>
                  <a:lnTo>
                    <a:pt x="2168906" y="1178813"/>
                  </a:lnTo>
                </a:path>
                <a:path w="2542540" h="1414779">
                  <a:moveTo>
                    <a:pt x="1943862" y="0"/>
                  </a:moveTo>
                  <a:lnTo>
                    <a:pt x="1943862" y="235584"/>
                  </a:lnTo>
                </a:path>
                <a:path w="2542540" h="1414779">
                  <a:moveTo>
                    <a:pt x="1943862" y="1178813"/>
                  </a:moveTo>
                  <a:lnTo>
                    <a:pt x="1943862" y="1414398"/>
                  </a:lnTo>
                </a:path>
                <a:path w="2542540" h="1414779">
                  <a:moveTo>
                    <a:pt x="2542540" y="1414271"/>
                  </a:moveTo>
                  <a:lnTo>
                    <a:pt x="0" y="1414271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14069" y="3315842"/>
              <a:ext cx="149860" cy="472440"/>
            </a:xfrm>
            <a:custGeom>
              <a:avLst/>
              <a:gdLst/>
              <a:ahLst/>
              <a:cxnLst/>
              <a:rect l="l" t="t" r="r" b="b"/>
              <a:pathLst>
                <a:path w="149859" h="472439">
                  <a:moveTo>
                    <a:pt x="0" y="472440"/>
                  </a:moveTo>
                  <a:lnTo>
                    <a:pt x="149352" y="472440"/>
                  </a:lnTo>
                  <a:lnTo>
                    <a:pt x="149352" y="0"/>
                  </a:lnTo>
                  <a:lnTo>
                    <a:pt x="0" y="0"/>
                  </a:lnTo>
                  <a:lnTo>
                    <a:pt x="0" y="47244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87983" y="2844926"/>
              <a:ext cx="674370" cy="1414780"/>
            </a:xfrm>
            <a:custGeom>
              <a:avLst/>
              <a:gdLst/>
              <a:ahLst/>
              <a:cxnLst/>
              <a:rect l="l" t="t" r="r" b="b"/>
              <a:pathLst>
                <a:path w="674369" h="1414779">
                  <a:moveTo>
                    <a:pt x="225551" y="627887"/>
                  </a:moveTo>
                  <a:lnTo>
                    <a:pt x="673861" y="627887"/>
                  </a:lnTo>
                </a:path>
                <a:path w="674369" h="1414779">
                  <a:moveTo>
                    <a:pt x="448817" y="628523"/>
                  </a:moveTo>
                  <a:lnTo>
                    <a:pt x="448817" y="235457"/>
                  </a:lnTo>
                </a:path>
                <a:path w="674369" h="1414779">
                  <a:moveTo>
                    <a:pt x="0" y="471042"/>
                  </a:moveTo>
                  <a:lnTo>
                    <a:pt x="0" y="235457"/>
                  </a:lnTo>
                </a:path>
                <a:path w="674369" h="1414779">
                  <a:moveTo>
                    <a:pt x="761" y="234696"/>
                  </a:moveTo>
                  <a:lnTo>
                    <a:pt x="449706" y="234696"/>
                  </a:lnTo>
                </a:path>
                <a:path w="674369" h="1414779">
                  <a:moveTo>
                    <a:pt x="225551" y="707135"/>
                  </a:moveTo>
                  <a:lnTo>
                    <a:pt x="673861" y="707135"/>
                  </a:lnTo>
                </a:path>
                <a:path w="674369" h="1414779">
                  <a:moveTo>
                    <a:pt x="448817" y="707135"/>
                  </a:moveTo>
                  <a:lnTo>
                    <a:pt x="448817" y="1178940"/>
                  </a:lnTo>
                </a:path>
                <a:path w="674369" h="1414779">
                  <a:moveTo>
                    <a:pt x="0" y="942593"/>
                  </a:moveTo>
                  <a:lnTo>
                    <a:pt x="0" y="1178813"/>
                  </a:lnTo>
                </a:path>
                <a:path w="674369" h="1414779">
                  <a:moveTo>
                    <a:pt x="761" y="1178813"/>
                  </a:moveTo>
                  <a:lnTo>
                    <a:pt x="449706" y="1178813"/>
                  </a:lnTo>
                </a:path>
                <a:path w="674369" h="1414779">
                  <a:moveTo>
                    <a:pt x="224789" y="0"/>
                  </a:moveTo>
                  <a:lnTo>
                    <a:pt x="224789" y="235584"/>
                  </a:lnTo>
                </a:path>
                <a:path w="674369" h="1414779">
                  <a:moveTo>
                    <a:pt x="224789" y="1178813"/>
                  </a:moveTo>
                  <a:lnTo>
                    <a:pt x="224789" y="1414398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196334" y="2682239"/>
            <a:ext cx="2617470" cy="1612900"/>
            <a:chOff x="4196334" y="2682239"/>
            <a:chExt cx="2617470" cy="1612900"/>
          </a:xfrm>
        </p:grpSpPr>
        <p:sp>
          <p:nvSpPr>
            <p:cNvPr id="27" name="object 27"/>
            <p:cNvSpPr/>
            <p:nvPr/>
          </p:nvSpPr>
          <p:spPr>
            <a:xfrm>
              <a:off x="4903851" y="2766440"/>
              <a:ext cx="448309" cy="157480"/>
            </a:xfrm>
            <a:custGeom>
              <a:avLst/>
              <a:gdLst/>
              <a:ahLst/>
              <a:cxnLst/>
              <a:rect l="l" t="t" r="r" b="b"/>
              <a:pathLst>
                <a:path w="448310" h="157480">
                  <a:moveTo>
                    <a:pt x="0" y="156972"/>
                  </a:moveTo>
                  <a:lnTo>
                    <a:pt x="448055" y="156972"/>
                  </a:lnTo>
                  <a:lnTo>
                    <a:pt x="448055" y="0"/>
                  </a:lnTo>
                  <a:lnTo>
                    <a:pt x="0" y="0"/>
                  </a:lnTo>
                  <a:lnTo>
                    <a:pt x="0" y="156972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31005" y="2687192"/>
              <a:ext cx="1719580" cy="157480"/>
            </a:xfrm>
            <a:custGeom>
              <a:avLst/>
              <a:gdLst/>
              <a:ahLst/>
              <a:cxnLst/>
              <a:rect l="l" t="t" r="r" b="b"/>
              <a:pathLst>
                <a:path w="1719579" h="157480">
                  <a:moveTo>
                    <a:pt x="1120902" y="156972"/>
                  </a:moveTo>
                  <a:lnTo>
                    <a:pt x="1270762" y="156972"/>
                  </a:lnTo>
                </a:path>
                <a:path w="1719579" h="157480">
                  <a:moveTo>
                    <a:pt x="1271397" y="154686"/>
                  </a:moveTo>
                  <a:lnTo>
                    <a:pt x="1271143" y="150241"/>
                  </a:lnTo>
                  <a:lnTo>
                    <a:pt x="1271016" y="145669"/>
                  </a:lnTo>
                  <a:lnTo>
                    <a:pt x="1271016" y="141224"/>
                  </a:lnTo>
                  <a:lnTo>
                    <a:pt x="1276879" y="86260"/>
                  </a:lnTo>
                  <a:lnTo>
                    <a:pt x="1292875" y="41370"/>
                  </a:lnTo>
                  <a:lnTo>
                    <a:pt x="1316610" y="11100"/>
                  </a:lnTo>
                  <a:lnTo>
                    <a:pt x="1345692" y="0"/>
                  </a:lnTo>
                  <a:lnTo>
                    <a:pt x="1374773" y="11100"/>
                  </a:lnTo>
                  <a:lnTo>
                    <a:pt x="1398508" y="41370"/>
                  </a:lnTo>
                  <a:lnTo>
                    <a:pt x="1414504" y="86260"/>
                  </a:lnTo>
                  <a:lnTo>
                    <a:pt x="1420368" y="141224"/>
                  </a:lnTo>
                </a:path>
                <a:path w="1719579" h="157480">
                  <a:moveTo>
                    <a:pt x="1420749" y="154686"/>
                  </a:moveTo>
                  <a:lnTo>
                    <a:pt x="1420495" y="150241"/>
                  </a:lnTo>
                  <a:lnTo>
                    <a:pt x="1420368" y="145669"/>
                  </a:lnTo>
                  <a:lnTo>
                    <a:pt x="1420368" y="141224"/>
                  </a:lnTo>
                  <a:lnTo>
                    <a:pt x="1426231" y="86260"/>
                  </a:lnTo>
                  <a:lnTo>
                    <a:pt x="1442227" y="41370"/>
                  </a:lnTo>
                  <a:lnTo>
                    <a:pt x="1465962" y="11100"/>
                  </a:lnTo>
                  <a:lnTo>
                    <a:pt x="1495044" y="0"/>
                  </a:lnTo>
                  <a:lnTo>
                    <a:pt x="1524125" y="11100"/>
                  </a:lnTo>
                  <a:lnTo>
                    <a:pt x="1547860" y="41370"/>
                  </a:lnTo>
                  <a:lnTo>
                    <a:pt x="1563856" y="86260"/>
                  </a:lnTo>
                  <a:lnTo>
                    <a:pt x="1569720" y="141224"/>
                  </a:lnTo>
                </a:path>
                <a:path w="1719579" h="157480">
                  <a:moveTo>
                    <a:pt x="1570863" y="154686"/>
                  </a:moveTo>
                  <a:lnTo>
                    <a:pt x="1570609" y="150241"/>
                  </a:lnTo>
                  <a:lnTo>
                    <a:pt x="1570482" y="145669"/>
                  </a:lnTo>
                  <a:lnTo>
                    <a:pt x="1570482" y="141224"/>
                  </a:lnTo>
                  <a:lnTo>
                    <a:pt x="1576322" y="86260"/>
                  </a:lnTo>
                  <a:lnTo>
                    <a:pt x="1592246" y="41370"/>
                  </a:lnTo>
                  <a:lnTo>
                    <a:pt x="1615862" y="11100"/>
                  </a:lnTo>
                  <a:lnTo>
                    <a:pt x="1644777" y="0"/>
                  </a:lnTo>
                  <a:lnTo>
                    <a:pt x="1673691" y="11100"/>
                  </a:lnTo>
                  <a:lnTo>
                    <a:pt x="1697307" y="41370"/>
                  </a:lnTo>
                  <a:lnTo>
                    <a:pt x="1713231" y="86260"/>
                  </a:lnTo>
                  <a:lnTo>
                    <a:pt x="1719072" y="141224"/>
                  </a:lnTo>
                </a:path>
                <a:path w="1719579" h="157480">
                  <a:moveTo>
                    <a:pt x="673100" y="156972"/>
                  </a:moveTo>
                  <a:lnTo>
                    <a:pt x="0" y="156972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79595" y="3315842"/>
              <a:ext cx="149860" cy="472440"/>
            </a:xfrm>
            <a:custGeom>
              <a:avLst/>
              <a:gdLst/>
              <a:ahLst/>
              <a:cxnLst/>
              <a:rect l="l" t="t" r="r" b="b"/>
              <a:pathLst>
                <a:path w="149860" h="472439">
                  <a:moveTo>
                    <a:pt x="0" y="472440"/>
                  </a:moveTo>
                  <a:lnTo>
                    <a:pt x="149351" y="472440"/>
                  </a:lnTo>
                  <a:lnTo>
                    <a:pt x="149351" y="0"/>
                  </a:lnTo>
                  <a:lnTo>
                    <a:pt x="0" y="0"/>
                  </a:lnTo>
                  <a:lnTo>
                    <a:pt x="0" y="47244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31005" y="2844926"/>
              <a:ext cx="2542540" cy="1414780"/>
            </a:xfrm>
            <a:custGeom>
              <a:avLst/>
              <a:gdLst/>
              <a:ahLst/>
              <a:cxnLst/>
              <a:rect l="l" t="t" r="r" b="b"/>
              <a:pathLst>
                <a:path w="2542540" h="1414779">
                  <a:moveTo>
                    <a:pt x="223266" y="471042"/>
                  </a:moveTo>
                  <a:lnTo>
                    <a:pt x="223266" y="235457"/>
                  </a:lnTo>
                </a:path>
                <a:path w="2542540" h="1414779">
                  <a:moveTo>
                    <a:pt x="672084" y="471042"/>
                  </a:moveTo>
                  <a:lnTo>
                    <a:pt x="672084" y="235457"/>
                  </a:lnTo>
                </a:path>
                <a:path w="2542540" h="1414779">
                  <a:moveTo>
                    <a:pt x="224028" y="234696"/>
                  </a:moveTo>
                  <a:lnTo>
                    <a:pt x="672973" y="234696"/>
                  </a:lnTo>
                </a:path>
                <a:path w="2542540" h="1414779">
                  <a:moveTo>
                    <a:pt x="672084" y="942593"/>
                  </a:moveTo>
                  <a:lnTo>
                    <a:pt x="672084" y="1178813"/>
                  </a:lnTo>
                </a:path>
                <a:path w="2542540" h="1414779">
                  <a:moveTo>
                    <a:pt x="223266" y="942593"/>
                  </a:moveTo>
                  <a:lnTo>
                    <a:pt x="223266" y="1178813"/>
                  </a:lnTo>
                </a:path>
                <a:path w="2542540" h="1414779">
                  <a:moveTo>
                    <a:pt x="224028" y="1178813"/>
                  </a:moveTo>
                  <a:lnTo>
                    <a:pt x="672973" y="1178813"/>
                  </a:lnTo>
                </a:path>
                <a:path w="2542540" h="1414779">
                  <a:moveTo>
                    <a:pt x="447294" y="0"/>
                  </a:moveTo>
                  <a:lnTo>
                    <a:pt x="447294" y="235584"/>
                  </a:lnTo>
                </a:path>
                <a:path w="2542540" h="1414779">
                  <a:moveTo>
                    <a:pt x="2542540" y="1414271"/>
                  </a:moveTo>
                  <a:lnTo>
                    <a:pt x="0" y="1414271"/>
                  </a:lnTo>
                </a:path>
                <a:path w="2542540" h="1414779">
                  <a:moveTo>
                    <a:pt x="447294" y="1178813"/>
                  </a:moveTo>
                  <a:lnTo>
                    <a:pt x="447294" y="1414398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8898" y="3310889"/>
              <a:ext cx="156209" cy="48158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950077" y="2687192"/>
              <a:ext cx="823594" cy="314960"/>
            </a:xfrm>
            <a:custGeom>
              <a:avLst/>
              <a:gdLst/>
              <a:ahLst/>
              <a:cxnLst/>
              <a:rect l="l" t="t" r="r" b="b"/>
              <a:pathLst>
                <a:path w="823595" h="314960">
                  <a:moveTo>
                    <a:pt x="150113" y="157352"/>
                  </a:moveTo>
                  <a:lnTo>
                    <a:pt x="157734" y="107630"/>
                  </a:lnTo>
                  <a:lnTo>
                    <a:pt x="178948" y="64437"/>
                  </a:lnTo>
                  <a:lnTo>
                    <a:pt x="211287" y="30370"/>
                  </a:lnTo>
                  <a:lnTo>
                    <a:pt x="252282" y="8025"/>
                  </a:lnTo>
                  <a:lnTo>
                    <a:pt x="299465" y="0"/>
                  </a:lnTo>
                  <a:lnTo>
                    <a:pt x="346649" y="8025"/>
                  </a:lnTo>
                  <a:lnTo>
                    <a:pt x="387644" y="30370"/>
                  </a:lnTo>
                  <a:lnTo>
                    <a:pt x="419983" y="64437"/>
                  </a:lnTo>
                  <a:lnTo>
                    <a:pt x="441198" y="107630"/>
                  </a:lnTo>
                  <a:lnTo>
                    <a:pt x="448818" y="157352"/>
                  </a:lnTo>
                  <a:lnTo>
                    <a:pt x="441198" y="207075"/>
                  </a:lnTo>
                  <a:lnTo>
                    <a:pt x="419983" y="250268"/>
                  </a:lnTo>
                  <a:lnTo>
                    <a:pt x="387644" y="284335"/>
                  </a:lnTo>
                  <a:lnTo>
                    <a:pt x="346649" y="306680"/>
                  </a:lnTo>
                  <a:lnTo>
                    <a:pt x="299465" y="314706"/>
                  </a:lnTo>
                  <a:lnTo>
                    <a:pt x="252282" y="306680"/>
                  </a:lnTo>
                  <a:lnTo>
                    <a:pt x="211287" y="284335"/>
                  </a:lnTo>
                  <a:lnTo>
                    <a:pt x="178948" y="250268"/>
                  </a:lnTo>
                  <a:lnTo>
                    <a:pt x="157733" y="207075"/>
                  </a:lnTo>
                  <a:lnTo>
                    <a:pt x="150113" y="157352"/>
                  </a:lnTo>
                  <a:close/>
                </a:path>
                <a:path w="823595" h="314960">
                  <a:moveTo>
                    <a:pt x="673607" y="156972"/>
                  </a:moveTo>
                  <a:lnTo>
                    <a:pt x="823468" y="156972"/>
                  </a:lnTo>
                </a:path>
                <a:path w="823595" h="314960">
                  <a:moveTo>
                    <a:pt x="374142" y="157352"/>
                  </a:moveTo>
                  <a:lnTo>
                    <a:pt x="381777" y="107630"/>
                  </a:lnTo>
                  <a:lnTo>
                    <a:pt x="403037" y="64437"/>
                  </a:lnTo>
                  <a:lnTo>
                    <a:pt x="435452" y="30370"/>
                  </a:lnTo>
                  <a:lnTo>
                    <a:pt x="476554" y="8025"/>
                  </a:lnTo>
                  <a:lnTo>
                    <a:pt x="523875" y="0"/>
                  </a:lnTo>
                  <a:lnTo>
                    <a:pt x="571195" y="8025"/>
                  </a:lnTo>
                  <a:lnTo>
                    <a:pt x="612297" y="30370"/>
                  </a:lnTo>
                  <a:lnTo>
                    <a:pt x="644712" y="64437"/>
                  </a:lnTo>
                  <a:lnTo>
                    <a:pt x="665972" y="107630"/>
                  </a:lnTo>
                  <a:lnTo>
                    <a:pt x="673607" y="157352"/>
                  </a:lnTo>
                  <a:lnTo>
                    <a:pt x="665972" y="207075"/>
                  </a:lnTo>
                  <a:lnTo>
                    <a:pt x="644712" y="250268"/>
                  </a:lnTo>
                  <a:lnTo>
                    <a:pt x="612297" y="284335"/>
                  </a:lnTo>
                  <a:lnTo>
                    <a:pt x="571195" y="306680"/>
                  </a:lnTo>
                  <a:lnTo>
                    <a:pt x="523875" y="314706"/>
                  </a:lnTo>
                  <a:lnTo>
                    <a:pt x="476554" y="306680"/>
                  </a:lnTo>
                  <a:lnTo>
                    <a:pt x="435452" y="284335"/>
                  </a:lnTo>
                  <a:lnTo>
                    <a:pt x="403037" y="250268"/>
                  </a:lnTo>
                  <a:lnTo>
                    <a:pt x="381777" y="207075"/>
                  </a:lnTo>
                  <a:lnTo>
                    <a:pt x="374142" y="157352"/>
                  </a:lnTo>
                  <a:close/>
                </a:path>
                <a:path w="823595" h="314960">
                  <a:moveTo>
                    <a:pt x="149860" y="156972"/>
                  </a:moveTo>
                  <a:lnTo>
                    <a:pt x="0" y="156972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240" y="4224527"/>
              <a:ext cx="66293" cy="6934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6334" y="2805683"/>
              <a:ext cx="66293" cy="6934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8962" y="2805683"/>
              <a:ext cx="65531" cy="6934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8962" y="3030473"/>
              <a:ext cx="65531" cy="6934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2866" y="3985259"/>
              <a:ext cx="66293" cy="6934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2866" y="4225289"/>
              <a:ext cx="66293" cy="6934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7604" y="4225289"/>
              <a:ext cx="66294" cy="6934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7510" y="2806445"/>
              <a:ext cx="66293" cy="6857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865124" y="3474465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latin typeface="Times New Roman"/>
                <a:cs typeface="Times New Roman"/>
              </a:rPr>
              <a:t>G</a:t>
            </a:r>
            <a:r>
              <a:rPr sz="1575" spc="-7" baseline="-5291" dirty="0">
                <a:latin typeface="Times New Roman"/>
                <a:cs typeface="Times New Roman"/>
              </a:rPr>
              <a:t>л</a:t>
            </a:r>
            <a:r>
              <a:rPr sz="1200" dirty="0">
                <a:latin typeface="Times New Roman"/>
                <a:cs typeface="Times New Roman"/>
              </a:rPr>
              <a:t>/2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85082" y="3395217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latin typeface="Times New Roman"/>
                <a:cs typeface="Times New Roman"/>
              </a:rPr>
              <a:t>G</a:t>
            </a:r>
            <a:r>
              <a:rPr sz="1575" baseline="-5291" dirty="0">
                <a:latin typeface="Times New Roman"/>
                <a:cs typeface="Times New Roman"/>
              </a:rPr>
              <a:t>т</a:t>
            </a:r>
            <a:endParaRPr sz="1575" baseline="-5291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32323" y="3395217"/>
            <a:ext cx="177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B</a:t>
            </a:r>
            <a:r>
              <a:rPr sz="1575" baseline="-5291" dirty="0">
                <a:latin typeface="Times New Roman"/>
                <a:cs typeface="Times New Roman"/>
              </a:rPr>
              <a:t>т</a:t>
            </a:r>
            <a:endParaRPr sz="1575" baseline="-5291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11473" y="3238245"/>
            <a:ext cx="304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B</a:t>
            </a:r>
            <a:r>
              <a:rPr sz="1575" spc="-7" baseline="-5291" dirty="0">
                <a:latin typeface="Times New Roman"/>
                <a:cs typeface="Times New Roman"/>
              </a:rPr>
              <a:t>л</a:t>
            </a:r>
            <a:r>
              <a:rPr sz="1200" dirty="0">
                <a:latin typeface="Times New Roman"/>
                <a:cs typeface="Times New Roman"/>
              </a:rPr>
              <a:t>/2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65577" y="3474465"/>
            <a:ext cx="320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latin typeface="Times New Roman"/>
                <a:cs typeface="Times New Roman"/>
              </a:rPr>
              <a:t>G</a:t>
            </a:r>
            <a:r>
              <a:rPr sz="1575" spc="-7" baseline="-5291" dirty="0">
                <a:latin typeface="Times New Roman"/>
                <a:cs typeface="Times New Roman"/>
              </a:rPr>
              <a:t>л</a:t>
            </a:r>
            <a:r>
              <a:rPr sz="1200" dirty="0">
                <a:latin typeface="Times New Roman"/>
                <a:cs typeface="Times New Roman"/>
              </a:rPr>
              <a:t>/2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90851" y="3238245"/>
            <a:ext cx="304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B</a:t>
            </a:r>
            <a:r>
              <a:rPr sz="1575" spc="-7" baseline="-5291" dirty="0">
                <a:latin typeface="Times New Roman"/>
                <a:cs typeface="Times New Roman"/>
              </a:rPr>
              <a:t>л</a:t>
            </a:r>
            <a:r>
              <a:rPr sz="1200" dirty="0">
                <a:latin typeface="Times New Roman"/>
                <a:cs typeface="Times New Roman"/>
              </a:rPr>
              <a:t>/2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135380" y="2811017"/>
            <a:ext cx="2612390" cy="1483360"/>
            <a:chOff x="1135380" y="2811017"/>
            <a:chExt cx="2612390" cy="1483360"/>
          </a:xfrm>
        </p:grpSpPr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0859" y="2811017"/>
              <a:ext cx="66293" cy="685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81984" y="2811779"/>
              <a:ext cx="65531" cy="685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1912" y="2811779"/>
              <a:ext cx="66293" cy="685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1912" y="3045713"/>
              <a:ext cx="66293" cy="6934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0765" y="3045713"/>
              <a:ext cx="65531" cy="6934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5380" y="2811779"/>
              <a:ext cx="65531" cy="685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1912" y="3995165"/>
              <a:ext cx="66293" cy="685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76578" y="4224527"/>
              <a:ext cx="65531" cy="6934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9952" y="4224527"/>
              <a:ext cx="65531" cy="6934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0003" y="4219193"/>
              <a:ext cx="66293" cy="6857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0003" y="3999737"/>
              <a:ext cx="66293" cy="6934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80459" y="4224527"/>
              <a:ext cx="65531" cy="693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063" y="513842"/>
            <a:ext cx="601027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41300" marR="5080" indent="-228600">
              <a:lnSpc>
                <a:spcPts val="1610"/>
              </a:lnSpc>
              <a:spcBef>
                <a:spcPts val="210"/>
              </a:spcBef>
              <a:tabLst>
                <a:tab pos="24066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потоки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лінії.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початку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кінці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лінії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вони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відрізняються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величину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втрат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потужності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лінії.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Потік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початку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лінії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5283" y="1349455"/>
            <a:ext cx="6171565" cy="11099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35"/>
              </a:spcBef>
              <a:tabLst>
                <a:tab pos="38544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втрати потужності в лінії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2100" spc="-494" baseline="5952" dirty="0">
                <a:latin typeface="Symbol"/>
                <a:cs typeface="Symbol"/>
              </a:rPr>
              <a:t></a:t>
            </a:r>
            <a:r>
              <a:rPr sz="2100" i="1" spc="-494" baseline="5952" dirty="0">
                <a:latin typeface="Times New Roman"/>
                <a:cs typeface="Times New Roman"/>
              </a:rPr>
              <a:t>S</a:t>
            </a:r>
            <a:r>
              <a:rPr sz="2100" spc="-494" baseline="21825" dirty="0">
                <a:latin typeface="Arial MT"/>
                <a:cs typeface="Arial MT"/>
              </a:rPr>
              <a:t></a:t>
            </a:r>
            <a:r>
              <a:rPr sz="1200" i="1" spc="-494" baseline="-17361" dirty="0">
                <a:latin typeface="Times New Roman"/>
                <a:cs typeface="Times New Roman"/>
              </a:rPr>
              <a:t>ij</a:t>
            </a:r>
            <a:r>
              <a:rPr sz="1200" i="1" spc="352" baseline="-17361" dirty="0">
                <a:latin typeface="Times New Roman"/>
                <a:cs typeface="Times New Roman"/>
              </a:rPr>
              <a:t> </a:t>
            </a:r>
            <a:r>
              <a:rPr sz="2100" spc="-165" baseline="5952" dirty="0">
                <a:latin typeface="Symbol"/>
                <a:cs typeface="Symbol"/>
              </a:rPr>
              <a:t></a:t>
            </a:r>
            <a:r>
              <a:rPr sz="2100" spc="-112" baseline="5952" dirty="0">
                <a:latin typeface="Times New Roman"/>
                <a:cs typeface="Times New Roman"/>
              </a:rPr>
              <a:t> </a:t>
            </a:r>
            <a:r>
              <a:rPr sz="2100" i="1" spc="-569" baseline="5952" dirty="0">
                <a:latin typeface="Times New Roman"/>
                <a:cs typeface="Times New Roman"/>
              </a:rPr>
              <a:t>S</a:t>
            </a:r>
            <a:r>
              <a:rPr sz="2100" spc="-569" baseline="21825" dirty="0">
                <a:latin typeface="Arial MT"/>
                <a:cs typeface="Arial MT"/>
              </a:rPr>
              <a:t></a:t>
            </a:r>
            <a:r>
              <a:rPr sz="1200" i="1" spc="-569" baseline="-17361" dirty="0">
                <a:latin typeface="Times New Roman"/>
                <a:cs typeface="Times New Roman"/>
              </a:rPr>
              <a:t>ij</a:t>
            </a:r>
            <a:r>
              <a:rPr sz="1200" i="1" spc="-195" baseline="-17361" dirty="0">
                <a:latin typeface="Times New Roman"/>
                <a:cs typeface="Times New Roman"/>
              </a:rPr>
              <a:t> </a:t>
            </a:r>
            <a:r>
              <a:rPr sz="1200" spc="-7" baseline="-17361" dirty="0">
                <a:latin typeface="Times New Roman"/>
                <a:cs typeface="Times New Roman"/>
              </a:rPr>
              <a:t>(</a:t>
            </a:r>
            <a:r>
              <a:rPr sz="1200" i="1" spc="-7" baseline="-17361" dirty="0">
                <a:latin typeface="Times New Roman"/>
                <a:cs typeface="Times New Roman"/>
              </a:rPr>
              <a:t>i</a:t>
            </a:r>
            <a:r>
              <a:rPr sz="1200" spc="-7" baseline="-17361" dirty="0">
                <a:latin typeface="Times New Roman"/>
                <a:cs typeface="Times New Roman"/>
              </a:rPr>
              <a:t>)</a:t>
            </a:r>
            <a:r>
              <a:rPr sz="1200" spc="209" baseline="-17361" dirty="0">
                <a:latin typeface="Times New Roman"/>
                <a:cs typeface="Times New Roman"/>
              </a:rPr>
              <a:t> </a:t>
            </a:r>
            <a:r>
              <a:rPr sz="2100" spc="-165" baseline="5952" dirty="0">
                <a:latin typeface="Symbol"/>
                <a:cs typeface="Symbol"/>
              </a:rPr>
              <a:t></a:t>
            </a:r>
            <a:r>
              <a:rPr sz="2100" spc="-202" baseline="5952" dirty="0">
                <a:latin typeface="Times New Roman"/>
                <a:cs typeface="Times New Roman"/>
              </a:rPr>
              <a:t> </a:t>
            </a:r>
            <a:r>
              <a:rPr sz="2100" i="1" spc="-569" baseline="5952" dirty="0">
                <a:latin typeface="Times New Roman"/>
                <a:cs typeface="Times New Roman"/>
              </a:rPr>
              <a:t>S</a:t>
            </a:r>
            <a:r>
              <a:rPr sz="2100" spc="-569" baseline="21825" dirty="0">
                <a:latin typeface="Arial MT"/>
                <a:cs typeface="Arial MT"/>
              </a:rPr>
              <a:t></a:t>
            </a:r>
            <a:r>
              <a:rPr sz="1200" i="1" spc="-569" baseline="-17361" dirty="0">
                <a:latin typeface="Times New Roman"/>
                <a:cs typeface="Times New Roman"/>
              </a:rPr>
              <a:t>ij</a:t>
            </a:r>
            <a:r>
              <a:rPr sz="1200" i="1" spc="-195" baseline="-17361" dirty="0">
                <a:latin typeface="Times New Roman"/>
                <a:cs typeface="Times New Roman"/>
              </a:rPr>
              <a:t> </a:t>
            </a:r>
            <a:r>
              <a:rPr sz="1200" spc="-52" baseline="-17361" dirty="0">
                <a:latin typeface="Times New Roman"/>
                <a:cs typeface="Times New Roman"/>
              </a:rPr>
              <a:t>(</a:t>
            </a:r>
            <a:r>
              <a:rPr sz="1200" spc="-37" baseline="-17361" dirty="0">
                <a:latin typeface="Times New Roman"/>
                <a:cs typeface="Times New Roman"/>
              </a:rPr>
              <a:t> </a:t>
            </a:r>
            <a:r>
              <a:rPr sz="1200" i="1" spc="-44" baseline="-17361" dirty="0">
                <a:latin typeface="Times New Roman"/>
                <a:cs typeface="Times New Roman"/>
              </a:rPr>
              <a:t>j</a:t>
            </a:r>
            <a:r>
              <a:rPr sz="1200" i="1" spc="-195" baseline="-17361" dirty="0">
                <a:latin typeface="Times New Roman"/>
                <a:cs typeface="Times New Roman"/>
              </a:rPr>
              <a:t> </a:t>
            </a:r>
            <a:r>
              <a:rPr sz="1200" spc="-52" baseline="-17361" dirty="0">
                <a:latin typeface="Times New Roman"/>
                <a:cs typeface="Times New Roman"/>
              </a:rPr>
              <a:t>)</a:t>
            </a:r>
            <a:r>
              <a:rPr sz="1200" spc="7" baseline="-1736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25400" marR="17780" indent="450215" algn="just">
              <a:lnSpc>
                <a:spcPct val="95900"/>
              </a:lnSpc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двох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обмоткових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трансформаторів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автотрансформаторів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використовують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Г</a:t>
            </a:r>
            <a:r>
              <a:rPr sz="1400" spc="-5" dirty="0">
                <a:latin typeface="Times New Roman"/>
                <a:cs typeface="Times New Roman"/>
              </a:rPr>
              <a:t>-подібну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(рис.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1.1,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б</a:t>
            </a:r>
            <a:r>
              <a:rPr sz="1400" spc="-5" dirty="0">
                <a:latin typeface="Times New Roman"/>
                <a:cs typeface="Times New Roman"/>
              </a:rPr>
              <a:t>).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параметри </a:t>
            </a:r>
            <a:r>
              <a:rPr sz="1400" spc="-5" dirty="0">
                <a:latin typeface="Times New Roman"/>
                <a:cs typeface="Times New Roman"/>
              </a:rPr>
              <a:t> розраховують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основі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довідкових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даних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(див. </a:t>
            </a:r>
            <a:r>
              <a:rPr sz="1400" spc="-10" dirty="0">
                <a:latin typeface="Times New Roman"/>
                <a:cs typeface="Times New Roman"/>
              </a:rPr>
              <a:t>Додатки)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 формулами: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42517" y="2602737"/>
          <a:ext cx="6172834" cy="1021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241">
                <a:tc>
                  <a:txBody>
                    <a:bodyPr/>
                    <a:lstStyle/>
                    <a:p>
                      <a:pPr marL="127000">
                        <a:lnSpc>
                          <a:spcPts val="1040"/>
                        </a:lnSpc>
                        <a:tabLst>
                          <a:tab pos="1927225" algn="l"/>
                          <a:tab pos="3041650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активний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опір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(Ом):	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50" spc="195" baseline="-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к.з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50" spc="-7" baseline="30864" dirty="0">
                          <a:latin typeface="Times New Roman"/>
                          <a:cs typeface="Times New Roman"/>
                        </a:rPr>
                        <a:t>2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baseline="30864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50" spc="540" baseline="3086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02665" algn="ctr">
                        <a:lnSpc>
                          <a:spcPts val="465"/>
                        </a:lnSpc>
                        <a:tabLst>
                          <a:tab pos="1521460" algn="l"/>
                        </a:tabLst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ном	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(1.5)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597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реактивний опір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(Ом):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50" spc="187" baseline="-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50" i="1" spc="-7" baseline="-6172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50" i="1" spc="-7" baseline="30864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50" i="1" spc="-7" baseline="-6172" dirty="0">
                          <a:latin typeface="Times New Roman"/>
                          <a:cs typeface="Times New Roman"/>
                        </a:rPr>
                        <a:t>ном</a:t>
                      </a:r>
                      <a:r>
                        <a:rPr sz="1350" i="1" baseline="-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/100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350" i="1" spc="-7" baseline="-6172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(1.6)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216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  <a:tabLst>
                          <a:tab pos="3189605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активна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поперечна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провідність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(См):	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50" spc="172" baseline="-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50" baseline="-6172" dirty="0">
                          <a:latin typeface="Times New Roman"/>
                          <a:cs typeface="Times New Roman"/>
                        </a:rPr>
                        <a:t>х.х</a:t>
                      </a:r>
                      <a:r>
                        <a:rPr sz="1350" spc="165" baseline="-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7" baseline="30864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ном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(1.7)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597">
                <a:tc>
                  <a:txBody>
                    <a:bodyPr/>
                    <a:lstStyle/>
                    <a:p>
                      <a:pPr marL="127000">
                        <a:lnSpc>
                          <a:spcPts val="1045"/>
                        </a:lnSpc>
                        <a:tabLst>
                          <a:tab pos="4606290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реактивна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поперечна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провідність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(См):</a:t>
                      </a:r>
                      <a:r>
                        <a:rPr sz="1400" spc="3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х.х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100U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baseline="30864" dirty="0">
                          <a:latin typeface="Times New Roman"/>
                          <a:cs typeface="Times New Roman"/>
                        </a:rPr>
                        <a:t>2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65785" algn="r">
                        <a:lnSpc>
                          <a:spcPts val="46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(1.8)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241">
                <a:tc>
                  <a:txBody>
                    <a:bodyPr/>
                    <a:lstStyle/>
                    <a:p>
                      <a:pPr marL="127000">
                        <a:lnSpc>
                          <a:spcPts val="1045"/>
                        </a:lnSpc>
                        <a:tabLst>
                          <a:tab pos="2397760" algn="l"/>
                          <a:tab pos="3758565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коефіцієнт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трансформації:	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Тном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50" spc="-7" baseline="-6172" dirty="0">
                          <a:latin typeface="Times New Roman"/>
                          <a:cs typeface="Times New Roman"/>
                        </a:rPr>
                        <a:t>ном</a:t>
                      </a:r>
                      <a:r>
                        <a:rPr sz="1350" spc="195" baseline="-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50" spc="-7" baseline="30864" dirty="0">
                          <a:latin typeface="Times New Roman"/>
                          <a:cs typeface="Times New Roman"/>
                        </a:rPr>
                        <a:t>н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414145" algn="r">
                        <a:lnSpc>
                          <a:spcPts val="459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(1.9)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44490" y="4171653"/>
          <a:ext cx="4335145" cy="239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522">
                <a:tc>
                  <a:txBody>
                    <a:bodyPr/>
                    <a:lstStyle/>
                    <a:p>
                      <a:pPr marL="127000">
                        <a:lnSpc>
                          <a:spcPts val="1760"/>
                        </a:lnSpc>
                        <a:spcBef>
                          <a:spcPts val="25"/>
                        </a:spcBef>
                      </a:pPr>
                      <a:r>
                        <a:rPr sz="1725" i="1" spc="22" baseline="483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975" i="1" baseline="-17094" dirty="0">
                          <a:latin typeface="Times New Roman"/>
                          <a:cs typeface="Times New Roman"/>
                        </a:rPr>
                        <a:t>T  </a:t>
                      </a:r>
                      <a:r>
                        <a:rPr sz="975" i="1" spc="-7" baseline="-1709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25" baseline="483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725" spc="37" baseline="48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25" i="1" spc="22" baseline="483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975" i="1" baseline="-17094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75" i="1" spc="-7" baseline="-17094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975" i="1" baseline="-17094" dirty="0">
                          <a:latin typeface="Times New Roman"/>
                          <a:cs typeface="Times New Roman"/>
                        </a:rPr>
                        <a:t>м </a:t>
                      </a:r>
                      <a:r>
                        <a:rPr sz="975" i="1" spc="-75" baseline="-1709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25" spc="165" baseline="4830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1500" spc="-30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725" spc="127" baseline="483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725" baseline="483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725" spc="-104" baseline="48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25" i="1" baseline="483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725" i="1" spc="-217" baseline="48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25" spc="217" baseline="4830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1725" baseline="4830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1725" spc="-127" baseline="48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25" spc="112" baseline="483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725" baseline="483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725" spc="-7" baseline="483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725" baseline="4830" dirty="0">
                          <a:latin typeface="Times New Roman"/>
                          <a:cs typeface="Times New Roman"/>
                        </a:rPr>
                        <a:t>0)</a:t>
                      </a:r>
                      <a:r>
                        <a:rPr sz="1725" spc="-127" baseline="48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aseline="3968" dirty="0">
                          <a:latin typeface="Times New Roman"/>
                          <a:cs typeface="Times New Roman"/>
                        </a:rPr>
                        <a:t>.</a:t>
                      </a:r>
                      <a:endParaRPr sz="2100" baseline="3968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(1.10)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935410" y="1150483"/>
            <a:ext cx="7175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i="1" spc="-20" dirty="0">
                <a:latin typeface="Times New Roman"/>
                <a:cs typeface="Times New Roman"/>
              </a:rPr>
              <a:t>ij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0265" y="1006344"/>
            <a:ext cx="6985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Symbol"/>
                <a:cs typeface="Symbol"/>
              </a:rPr>
              <a:t></a:t>
            </a:r>
            <a:endParaRPr sz="7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2597" y="1053795"/>
            <a:ext cx="17437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7815" algn="l"/>
              </a:tabLst>
            </a:pPr>
            <a:r>
              <a:rPr sz="1150" i="1" spc="20" dirty="0">
                <a:latin typeface="Times New Roman"/>
                <a:cs typeface="Times New Roman"/>
              </a:rPr>
              <a:t>S	</a:t>
            </a:r>
            <a:r>
              <a:rPr sz="1150" spc="20" dirty="0">
                <a:latin typeface="Symbol"/>
                <a:cs typeface="Symbol"/>
              </a:rPr>
              <a:t></a:t>
            </a:r>
            <a:r>
              <a:rPr sz="1150" spc="-145" dirty="0">
                <a:latin typeface="Times New Roman"/>
                <a:cs typeface="Times New Roman"/>
              </a:rPr>
              <a:t> </a:t>
            </a:r>
            <a:r>
              <a:rPr sz="1150" i="1" spc="30" dirty="0">
                <a:latin typeface="Times New Roman"/>
                <a:cs typeface="Times New Roman"/>
              </a:rPr>
              <a:t>U</a:t>
            </a:r>
            <a:r>
              <a:rPr sz="1150" i="1" spc="135" dirty="0">
                <a:latin typeface="Times New Roman"/>
                <a:cs typeface="Times New Roman"/>
              </a:rPr>
              <a:t> </a:t>
            </a:r>
            <a:r>
              <a:rPr sz="1150" spc="-75" dirty="0">
                <a:latin typeface="Times New Roman"/>
                <a:cs typeface="Times New Roman"/>
              </a:rPr>
              <a:t>·</a:t>
            </a:r>
            <a:r>
              <a:rPr sz="1150" i="1" spc="10" dirty="0">
                <a:latin typeface="Times New Roman"/>
                <a:cs typeface="Times New Roman"/>
              </a:rPr>
              <a:t>I</a:t>
            </a:r>
            <a:r>
              <a:rPr sz="1150" i="1" dirty="0">
                <a:latin typeface="Times New Roman"/>
                <a:cs typeface="Times New Roman"/>
              </a:rPr>
              <a:t>   </a:t>
            </a:r>
            <a:r>
              <a:rPr sz="1400" spc="-5" dirty="0">
                <a:latin typeface="Times New Roman"/>
                <a:cs typeface="Times New Roman"/>
              </a:rPr>
              <a:t>, в кінці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лінії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3700" y="1181058"/>
            <a:ext cx="476884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39420" algn="l"/>
              </a:tabLst>
            </a:pPr>
            <a:r>
              <a:rPr sz="700" i="1" spc="-20" dirty="0">
                <a:latin typeface="Times New Roman"/>
                <a:cs typeface="Times New Roman"/>
              </a:rPr>
              <a:t>i</a:t>
            </a:r>
            <a:r>
              <a:rPr sz="700" i="1" spc="-5" dirty="0">
                <a:latin typeface="Times New Roman"/>
                <a:cs typeface="Times New Roman"/>
              </a:rPr>
              <a:t>j</a:t>
            </a:r>
            <a:r>
              <a:rPr sz="700" i="1" spc="-95" dirty="0">
                <a:latin typeface="Times New Roman"/>
                <a:cs typeface="Times New Roman"/>
              </a:rPr>
              <a:t> </a:t>
            </a:r>
            <a:r>
              <a:rPr sz="700" spc="25" dirty="0">
                <a:latin typeface="Times New Roman"/>
                <a:cs typeface="Times New Roman"/>
              </a:rPr>
              <a:t>(</a:t>
            </a:r>
            <a:r>
              <a:rPr sz="700" i="1" spc="50" dirty="0">
                <a:latin typeface="Times New Roman"/>
                <a:cs typeface="Times New Roman"/>
              </a:rPr>
              <a:t>i</a:t>
            </a:r>
            <a:r>
              <a:rPr sz="700" spc="-5" dirty="0">
                <a:latin typeface="Times New Roman"/>
                <a:cs typeface="Times New Roman"/>
              </a:rPr>
              <a:t>)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i="1" spc="-5" dirty="0"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6671" y="1040689"/>
            <a:ext cx="762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755" dirty="0">
                <a:latin typeface="Arial MT"/>
                <a:cs typeface="Arial MT"/>
              </a:rPr>
              <a:t>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9521" y="952300"/>
            <a:ext cx="70485" cy="149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50" dirty="0">
                <a:latin typeface="Symbol"/>
                <a:cs typeface="Symbol"/>
              </a:rPr>
              <a:t></a:t>
            </a:r>
            <a:endParaRPr sz="8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7200" y="1157594"/>
            <a:ext cx="200660" cy="149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i="1" spc="-40" dirty="0">
                <a:latin typeface="Times New Roman"/>
                <a:cs typeface="Times New Roman"/>
              </a:rPr>
              <a:t>i</a:t>
            </a:r>
            <a:r>
              <a:rPr sz="800" i="1" spc="-30" dirty="0">
                <a:latin typeface="Times New Roman"/>
                <a:cs typeface="Times New Roman"/>
              </a:rPr>
              <a:t>j</a:t>
            </a:r>
            <a:r>
              <a:rPr sz="800" i="1" spc="-125" dirty="0">
                <a:latin typeface="Times New Roman"/>
                <a:cs typeface="Times New Roman"/>
              </a:rPr>
              <a:t> </a:t>
            </a:r>
            <a:r>
              <a:rPr sz="800" spc="-35" dirty="0">
                <a:latin typeface="Times New Roman"/>
                <a:cs typeface="Times New Roman"/>
              </a:rPr>
              <a:t>(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i="1" spc="-30" dirty="0">
                <a:latin typeface="Times New Roman"/>
                <a:cs typeface="Times New Roman"/>
              </a:rPr>
              <a:t>j</a:t>
            </a:r>
            <a:r>
              <a:rPr sz="800" i="1" spc="-130" dirty="0">
                <a:latin typeface="Times New Roman"/>
                <a:cs typeface="Times New Roman"/>
              </a:rPr>
              <a:t> </a:t>
            </a:r>
            <a:r>
              <a:rPr sz="800" spc="-35" dirty="0"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41909" y="1051051"/>
            <a:ext cx="957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  <a:tabLst>
                <a:tab pos="384175" algn="l"/>
              </a:tabLst>
            </a:pPr>
            <a:r>
              <a:rPr sz="2100" i="1" spc="-712" baseline="3968" dirty="0">
                <a:latin typeface="Times New Roman"/>
                <a:cs typeface="Times New Roman"/>
              </a:rPr>
              <a:t>S</a:t>
            </a:r>
            <a:r>
              <a:rPr sz="2100" spc="-1500" baseline="19841" dirty="0">
                <a:latin typeface="Arial MT"/>
                <a:cs typeface="Arial MT"/>
              </a:rPr>
              <a:t></a:t>
            </a:r>
            <a:r>
              <a:rPr sz="2100" baseline="19841" dirty="0">
                <a:latin typeface="Arial MT"/>
                <a:cs typeface="Arial MT"/>
              </a:rPr>
              <a:t>	</a:t>
            </a:r>
            <a:r>
              <a:rPr sz="2100" spc="-165" baseline="3968" dirty="0">
                <a:latin typeface="Symbol"/>
                <a:cs typeface="Symbol"/>
              </a:rPr>
              <a:t></a:t>
            </a:r>
            <a:r>
              <a:rPr sz="2100" spc="-307" baseline="3968" dirty="0">
                <a:latin typeface="Times New Roman"/>
                <a:cs typeface="Times New Roman"/>
              </a:rPr>
              <a:t> </a:t>
            </a:r>
            <a:r>
              <a:rPr sz="2100" i="1" spc="-839" baseline="3968" dirty="0">
                <a:latin typeface="Times New Roman"/>
                <a:cs typeface="Times New Roman"/>
              </a:rPr>
              <a:t>U</a:t>
            </a:r>
            <a:r>
              <a:rPr sz="2100" spc="-1500" baseline="17857" dirty="0">
                <a:latin typeface="Arial MT"/>
                <a:cs typeface="Arial MT"/>
              </a:rPr>
              <a:t></a:t>
            </a:r>
            <a:r>
              <a:rPr sz="2100" spc="-202" baseline="17857" dirty="0">
                <a:latin typeface="Arial MT"/>
                <a:cs typeface="Arial MT"/>
              </a:rPr>
              <a:t> </a:t>
            </a:r>
            <a:r>
              <a:rPr sz="1200" i="1" spc="-44" baseline="-17361" dirty="0">
                <a:latin typeface="Times New Roman"/>
                <a:cs typeface="Times New Roman"/>
              </a:rPr>
              <a:t>j</a:t>
            </a:r>
            <a:r>
              <a:rPr sz="1200" i="1" spc="-82" baseline="-17361" dirty="0">
                <a:latin typeface="Times New Roman"/>
                <a:cs typeface="Times New Roman"/>
              </a:rPr>
              <a:t> </a:t>
            </a:r>
            <a:r>
              <a:rPr sz="2100" spc="-232" baseline="3968" dirty="0">
                <a:latin typeface="Times New Roman"/>
                <a:cs typeface="Times New Roman"/>
              </a:rPr>
              <a:t>·</a:t>
            </a:r>
            <a:r>
              <a:rPr sz="2100" i="1" spc="-97" baseline="3968" dirty="0">
                <a:latin typeface="Times New Roman"/>
                <a:cs typeface="Times New Roman"/>
              </a:rPr>
              <a:t>I</a:t>
            </a:r>
            <a:r>
              <a:rPr sz="2100" i="1" spc="-262" baseline="3968" dirty="0">
                <a:latin typeface="Times New Roman"/>
                <a:cs typeface="Times New Roman"/>
              </a:rPr>
              <a:t> </a:t>
            </a:r>
            <a:r>
              <a:rPr sz="1200" i="1" spc="-60" baseline="3472" dirty="0">
                <a:latin typeface="Times New Roman"/>
                <a:cs typeface="Times New Roman"/>
              </a:rPr>
              <a:t>i</a:t>
            </a:r>
            <a:r>
              <a:rPr sz="1200" i="1" spc="-44" baseline="3472" dirty="0">
                <a:latin typeface="Times New Roman"/>
                <a:cs typeface="Times New Roman"/>
              </a:rPr>
              <a:t>j</a:t>
            </a:r>
            <a:r>
              <a:rPr sz="1200" i="1" spc="112" baseline="34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1620" y="6714740"/>
            <a:ext cx="374903" cy="1914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3707" y="6957059"/>
            <a:ext cx="707617" cy="1913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3164" y="7403580"/>
            <a:ext cx="1299200" cy="19326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0695" y="7403597"/>
            <a:ext cx="640342" cy="19231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35583" y="3752595"/>
            <a:ext cx="6449695" cy="594804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65100" marR="160020" indent="450215" algn="just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Times New Roman"/>
                <a:cs typeface="Times New Roman"/>
              </a:rPr>
              <a:t>Якщо трансформатор має додаткові регулювальні відгалуження і пристрій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регулювання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напруги,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трансформації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формулою: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165100" marR="157480" indent="450215" algn="just">
              <a:lnSpc>
                <a:spcPct val="95900"/>
              </a:lnSpc>
            </a:pPr>
            <a:r>
              <a:rPr sz="1400" spc="-5" dirty="0">
                <a:latin typeface="Times New Roman"/>
                <a:cs typeface="Times New Roman"/>
              </a:rPr>
              <a:t>У формулах </a:t>
            </a:r>
            <a:r>
              <a:rPr sz="1400" dirty="0">
                <a:latin typeface="Times New Roman"/>
                <a:cs typeface="Times New Roman"/>
              </a:rPr>
              <a:t>(1.5)-(1.10): </a:t>
            </a:r>
            <a:r>
              <a:rPr sz="1400" i="1" spc="-5" dirty="0">
                <a:latin typeface="Times New Roman"/>
                <a:cs typeface="Times New Roman"/>
              </a:rPr>
              <a:t>U</a:t>
            </a:r>
            <a:r>
              <a:rPr sz="1350" spc="-7" baseline="-6172" dirty="0">
                <a:latin typeface="Times New Roman"/>
                <a:cs typeface="Times New Roman"/>
              </a:rPr>
              <a:t>ном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i="1" spc="-5" dirty="0">
                <a:latin typeface="Times New Roman"/>
                <a:cs typeface="Times New Roman"/>
              </a:rPr>
              <a:t>U</a:t>
            </a:r>
            <a:r>
              <a:rPr sz="1350" spc="-7" baseline="30864" dirty="0">
                <a:latin typeface="Times New Roman"/>
                <a:cs typeface="Times New Roman"/>
              </a:rPr>
              <a:t>н</a:t>
            </a:r>
            <a:r>
              <a:rPr sz="1350" spc="-7" baseline="-6172" dirty="0">
                <a:latin typeface="Times New Roman"/>
                <a:cs typeface="Times New Roman"/>
              </a:rPr>
              <a:t>ном</a:t>
            </a:r>
            <a:r>
              <a:rPr sz="1400" spc="-5" dirty="0">
                <a:latin typeface="Times New Roman"/>
                <a:cs typeface="Times New Roman"/>
              </a:rPr>
              <a:t>- номінальна напруга основного вводу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обмоток високої (ВН) і низької (НН) напруг трансформатора, кВ; </a:t>
            </a:r>
            <a:r>
              <a:rPr sz="1400" i="1" spc="-100" dirty="0">
                <a:latin typeface="Times New Roman"/>
                <a:cs typeface="Times New Roman"/>
              </a:rPr>
              <a:t>U</a:t>
            </a:r>
            <a:r>
              <a:rPr sz="1350" spc="-150" baseline="-6172" dirty="0">
                <a:latin typeface="Times New Roman"/>
                <a:cs typeface="Times New Roman"/>
              </a:rPr>
              <a:t>р</a:t>
            </a:r>
            <a:r>
              <a:rPr sz="1400" spc="-100" dirty="0">
                <a:latin typeface="Times New Roman"/>
                <a:cs typeface="Times New Roman"/>
              </a:rPr>
              <a:t>─ </a:t>
            </a:r>
            <a:r>
              <a:rPr sz="1400" spc="-5" dirty="0">
                <a:latin typeface="Times New Roman"/>
                <a:cs typeface="Times New Roman"/>
              </a:rPr>
              <a:t>реактивна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спаду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трансформаторі,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%.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параметрів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 </a:t>
            </a:r>
            <a:r>
              <a:rPr sz="1400" dirty="0">
                <a:latin typeface="Times New Roman"/>
                <a:cs typeface="Times New Roman"/>
              </a:rPr>
              <a:t>35 </a:t>
            </a:r>
            <a:r>
              <a:rPr sz="1400" spc="-5" dirty="0">
                <a:latin typeface="Times New Roman"/>
                <a:cs typeface="Times New Roman"/>
              </a:rPr>
              <a:t>кВ і вище, припускають, що </a:t>
            </a:r>
            <a:r>
              <a:rPr sz="1400" i="1" spc="-5" dirty="0">
                <a:latin typeface="Times New Roman"/>
                <a:cs typeface="Times New Roman"/>
              </a:rPr>
              <a:t>U</a:t>
            </a:r>
            <a:r>
              <a:rPr sz="1350" spc="-7" baseline="-6172" dirty="0">
                <a:latin typeface="Times New Roman"/>
                <a:cs typeface="Times New Roman"/>
              </a:rPr>
              <a:t>р</a:t>
            </a:r>
            <a:r>
              <a:rPr sz="1350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≈ </a:t>
            </a:r>
            <a:r>
              <a:rPr sz="1400" i="1" spc="-5" dirty="0">
                <a:latin typeface="Times New Roman"/>
                <a:cs typeface="Times New Roman"/>
              </a:rPr>
              <a:t>U</a:t>
            </a:r>
            <a:r>
              <a:rPr sz="1350" spc="-7" baseline="-6172" dirty="0">
                <a:latin typeface="Times New Roman"/>
                <a:cs typeface="Times New Roman"/>
              </a:rPr>
              <a:t>к</a:t>
            </a:r>
            <a:r>
              <a:rPr sz="1400" spc="-5" dirty="0">
                <a:latin typeface="Times New Roman"/>
                <a:cs typeface="Times New Roman"/>
              </a:rPr>
              <a:t>; </a:t>
            </a:r>
            <a:r>
              <a:rPr sz="1400" i="1" spc="-100" dirty="0">
                <a:latin typeface="Times New Roman"/>
                <a:cs typeface="Times New Roman"/>
              </a:rPr>
              <a:t>S</a:t>
            </a:r>
            <a:r>
              <a:rPr sz="1350" spc="-150" baseline="-6172" dirty="0">
                <a:latin typeface="Times New Roman"/>
                <a:cs typeface="Times New Roman"/>
              </a:rPr>
              <a:t>т</a:t>
            </a:r>
            <a:r>
              <a:rPr sz="1400" spc="-100" dirty="0">
                <a:latin typeface="Times New Roman"/>
                <a:cs typeface="Times New Roman"/>
              </a:rPr>
              <a:t>─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номінальна потужність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трансформатора, МВА; ∆</a:t>
            </a:r>
            <a:r>
              <a:rPr sz="1400" i="1" spc="-5" dirty="0">
                <a:latin typeface="Times New Roman"/>
                <a:cs typeface="Times New Roman"/>
              </a:rPr>
              <a:t>P</a:t>
            </a:r>
            <a:r>
              <a:rPr sz="1350" spc="-7" baseline="-6172" dirty="0">
                <a:latin typeface="Times New Roman"/>
                <a:cs typeface="Times New Roman"/>
              </a:rPr>
              <a:t>к.з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spc="-50" dirty="0">
                <a:latin typeface="Times New Roman"/>
                <a:cs typeface="Times New Roman"/>
              </a:rPr>
              <a:t>∆</a:t>
            </a:r>
            <a:r>
              <a:rPr sz="1400" i="1" spc="-50" dirty="0">
                <a:latin typeface="Times New Roman"/>
                <a:cs typeface="Times New Roman"/>
              </a:rPr>
              <a:t>P</a:t>
            </a:r>
            <a:r>
              <a:rPr sz="1350" spc="-75" baseline="-6172" dirty="0">
                <a:latin typeface="Times New Roman"/>
                <a:cs typeface="Times New Roman"/>
              </a:rPr>
              <a:t>х.х</a:t>
            </a:r>
            <a:r>
              <a:rPr sz="1400" spc="-50" dirty="0">
                <a:latin typeface="Times New Roman"/>
                <a:cs typeface="Times New Roman"/>
              </a:rPr>
              <a:t>─ </a:t>
            </a:r>
            <a:r>
              <a:rPr sz="1400" spc="-5" dirty="0">
                <a:latin typeface="Times New Roman"/>
                <a:cs typeface="Times New Roman"/>
              </a:rPr>
              <a:t>втрати </a:t>
            </a:r>
            <a:r>
              <a:rPr sz="1400" dirty="0">
                <a:latin typeface="Times New Roman"/>
                <a:cs typeface="Times New Roman"/>
              </a:rPr>
              <a:t>потужності </a:t>
            </a:r>
            <a:r>
              <a:rPr sz="1400" spc="-5" dirty="0">
                <a:latin typeface="Times New Roman"/>
                <a:cs typeface="Times New Roman"/>
              </a:rPr>
              <a:t>короткого замикання 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холостого ходу, МВт;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I</a:t>
            </a:r>
            <a:r>
              <a:rPr sz="1350" spc="-7" baseline="-6172" dirty="0">
                <a:latin typeface="Times New Roman"/>
                <a:cs typeface="Times New Roman"/>
              </a:rPr>
              <a:t>х.х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холостого ходу, %;</a:t>
            </a:r>
            <a:endParaRPr sz="1400">
              <a:latin typeface="Times New Roman"/>
              <a:cs typeface="Times New Roman"/>
            </a:endParaRPr>
          </a:p>
          <a:p>
            <a:pPr marL="165100" algn="just">
              <a:lnSpc>
                <a:spcPts val="1570"/>
              </a:lnSpc>
            </a:pPr>
            <a:r>
              <a:rPr sz="1400" i="1" spc="-5" dirty="0">
                <a:latin typeface="Times New Roman"/>
                <a:cs typeface="Times New Roman"/>
              </a:rPr>
              <a:t>n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номер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регулювального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відгалуження,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∆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крок </a:t>
            </a:r>
            <a:r>
              <a:rPr sz="1400" spc="-5" dirty="0">
                <a:latin typeface="Times New Roman"/>
                <a:cs typeface="Times New Roman"/>
              </a:rPr>
              <a:t>регулювання,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%.</a:t>
            </a:r>
            <a:endParaRPr sz="1400">
              <a:latin typeface="Times New Roman"/>
              <a:cs typeface="Times New Roman"/>
            </a:endParaRPr>
          </a:p>
          <a:p>
            <a:pPr marL="165100" marR="157480" algn="just">
              <a:lnSpc>
                <a:spcPts val="161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Можна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використовувати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також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розрахункові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дані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R</a:t>
            </a:r>
            <a:r>
              <a:rPr sz="1350" spc="-7" baseline="-6172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i="1" spc="-5" dirty="0">
                <a:latin typeface="Times New Roman"/>
                <a:cs typeface="Times New Roman"/>
              </a:rPr>
              <a:t>X</a:t>
            </a:r>
            <a:r>
              <a:rPr sz="1350" spc="-7" baseline="-6172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наводяться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довідкових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таблицях.</a:t>
            </a:r>
            <a:endParaRPr sz="1400">
              <a:latin typeface="Times New Roman"/>
              <a:cs typeface="Times New Roman"/>
            </a:endParaRPr>
          </a:p>
          <a:p>
            <a:pPr marL="165100" marR="160020" indent="450215" algn="just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моделюванні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визначаються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аналізуються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трансформаторів:</a:t>
            </a:r>
            <a:endParaRPr sz="1400">
              <a:latin typeface="Times New Roman"/>
              <a:cs typeface="Times New Roman"/>
            </a:endParaRPr>
          </a:p>
          <a:p>
            <a:pPr marL="622300" indent="-229235" algn="just">
              <a:lnSpc>
                <a:spcPts val="1630"/>
              </a:lnSpc>
              <a:buChar char="–"/>
              <a:tabLst>
                <a:tab pos="622935" algn="l"/>
              </a:tabLst>
            </a:pPr>
            <a:r>
              <a:rPr sz="2100" spc="-7" baseline="1984" dirty="0">
                <a:latin typeface="Times New Roman"/>
                <a:cs typeface="Times New Roman"/>
              </a:rPr>
              <a:t>напруги на вході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і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виході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трансформатора (обмотки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ВН і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НН)</a:t>
            </a:r>
            <a:r>
              <a:rPr sz="2100" spc="127" baseline="1984" dirty="0">
                <a:latin typeface="Times New Roman"/>
                <a:cs typeface="Times New Roman"/>
              </a:rPr>
              <a:t> </a:t>
            </a:r>
            <a:r>
              <a:rPr sz="1050" i="1" spc="85" dirty="0">
                <a:latin typeface="Times New Roman"/>
                <a:cs typeface="Times New Roman"/>
              </a:rPr>
              <a:t>U</a:t>
            </a:r>
            <a:r>
              <a:rPr sz="900" i="1" spc="127" baseline="-27777" dirty="0">
                <a:latin typeface="Times New Roman"/>
                <a:cs typeface="Times New Roman"/>
              </a:rPr>
              <a:t>B</a:t>
            </a:r>
            <a:r>
              <a:rPr sz="900" i="1" spc="-37" baseline="-27777" dirty="0">
                <a:latin typeface="Times New Roman"/>
                <a:cs typeface="Times New Roman"/>
              </a:rPr>
              <a:t> </a:t>
            </a:r>
            <a:r>
              <a:rPr sz="1050" spc="75" dirty="0">
                <a:latin typeface="Times New Roman"/>
                <a:cs typeface="Times New Roman"/>
              </a:rPr>
              <a:t>,</a:t>
            </a:r>
            <a:r>
              <a:rPr sz="1050" i="1" spc="75" dirty="0">
                <a:latin typeface="Times New Roman"/>
                <a:cs typeface="Times New Roman"/>
              </a:rPr>
              <a:t>U</a:t>
            </a:r>
            <a:r>
              <a:rPr sz="900" i="1" spc="112" baseline="-27777" dirty="0">
                <a:latin typeface="Times New Roman"/>
                <a:cs typeface="Times New Roman"/>
              </a:rPr>
              <a:t>H</a:t>
            </a:r>
            <a:r>
              <a:rPr sz="900" i="1" spc="172" baseline="-27777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,</a:t>
            </a:r>
            <a:endParaRPr sz="2100" baseline="1984">
              <a:latin typeface="Times New Roman"/>
              <a:cs typeface="Times New Roman"/>
            </a:endParaRPr>
          </a:p>
          <a:p>
            <a:pPr marL="630555">
              <a:lnSpc>
                <a:spcPct val="100000"/>
              </a:lnSpc>
              <a:spcBef>
                <a:spcPts val="225"/>
              </a:spcBef>
            </a:pPr>
            <a:r>
              <a:rPr sz="1050" i="1" spc="120" dirty="0">
                <a:latin typeface="Times New Roman"/>
                <a:cs typeface="Times New Roman"/>
              </a:rPr>
              <a:t>U</a:t>
            </a:r>
            <a:r>
              <a:rPr sz="900" i="1" spc="179" baseline="-27777" dirty="0">
                <a:latin typeface="Times New Roman"/>
                <a:cs typeface="Times New Roman"/>
              </a:rPr>
              <a:t>B</a:t>
            </a:r>
            <a:r>
              <a:rPr sz="900" i="1" spc="352" baseline="-27777" dirty="0">
                <a:latin typeface="Times New Roman"/>
                <a:cs typeface="Times New Roman"/>
              </a:rPr>
              <a:t> </a:t>
            </a:r>
            <a:r>
              <a:rPr sz="1050" spc="70" dirty="0">
                <a:latin typeface="Symbol"/>
                <a:cs typeface="Symbol"/>
              </a:rPr>
              <a:t></a:t>
            </a:r>
            <a:r>
              <a:rPr sz="1050" spc="25" dirty="0">
                <a:latin typeface="Times New Roman"/>
                <a:cs typeface="Times New Roman"/>
              </a:rPr>
              <a:t> </a:t>
            </a:r>
            <a:r>
              <a:rPr sz="1050" i="1" spc="70" dirty="0">
                <a:latin typeface="Times New Roman"/>
                <a:cs typeface="Times New Roman"/>
              </a:rPr>
              <a:t>K</a:t>
            </a:r>
            <a:r>
              <a:rPr sz="900" i="1" spc="104" baseline="-27777" dirty="0">
                <a:latin typeface="Times New Roman"/>
                <a:cs typeface="Times New Roman"/>
              </a:rPr>
              <a:t>T</a:t>
            </a:r>
            <a:r>
              <a:rPr sz="900" i="1" spc="44" baseline="-27777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Times New Roman"/>
                <a:cs typeface="Times New Roman"/>
              </a:rPr>
              <a:t>·</a:t>
            </a:r>
            <a:r>
              <a:rPr sz="1050" i="1" spc="20" dirty="0">
                <a:latin typeface="Times New Roman"/>
                <a:cs typeface="Times New Roman"/>
              </a:rPr>
              <a:t>U</a:t>
            </a:r>
            <a:r>
              <a:rPr sz="900" i="1" spc="30" baseline="-27777" dirty="0">
                <a:latin typeface="Times New Roman"/>
                <a:cs typeface="Times New Roman"/>
              </a:rPr>
              <a:t>H</a:t>
            </a:r>
            <a:r>
              <a:rPr sz="900" i="1" spc="209" baseline="-27777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;</a:t>
            </a:r>
            <a:endParaRPr sz="2100" baseline="1984">
              <a:latin typeface="Times New Roman"/>
              <a:cs typeface="Times New Roman"/>
            </a:endParaRPr>
          </a:p>
          <a:p>
            <a:pPr marL="622300" indent="-229235" algn="just">
              <a:lnSpc>
                <a:spcPct val="100000"/>
              </a:lnSpc>
              <a:spcBef>
                <a:spcPts val="165"/>
              </a:spcBef>
              <a:buChar char="–"/>
              <a:tabLst>
                <a:tab pos="622935" algn="l"/>
              </a:tabLst>
            </a:pP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обмотках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трансформатора.</a:t>
            </a:r>
            <a:endParaRPr sz="14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5"/>
              </a:spcBef>
              <a:tabLst>
                <a:tab pos="1839595" algn="l"/>
              </a:tabLst>
            </a:pPr>
            <a:r>
              <a:rPr sz="2100" spc="-7" baseline="1984" dirty="0">
                <a:latin typeface="Times New Roman"/>
                <a:cs typeface="Times New Roman"/>
              </a:rPr>
              <a:t>В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обмотці</a:t>
            </a:r>
            <a:r>
              <a:rPr sz="2100" spc="15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ВН	</a:t>
            </a:r>
            <a:r>
              <a:rPr sz="1100" i="1" spc="85" dirty="0">
                <a:latin typeface="Times New Roman"/>
                <a:cs typeface="Times New Roman"/>
              </a:rPr>
              <a:t>I</a:t>
            </a:r>
            <a:r>
              <a:rPr sz="900" i="1" spc="127" baseline="-27777" dirty="0">
                <a:latin typeface="Times New Roman"/>
                <a:cs typeface="Times New Roman"/>
              </a:rPr>
              <a:t>B</a:t>
            </a:r>
            <a:r>
              <a:rPr sz="900" i="1" spc="375" baseline="-27777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Symbol"/>
                <a:cs typeface="Symbol"/>
              </a:rPr>
              <a:t>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(</a:t>
            </a:r>
            <a:r>
              <a:rPr sz="1100" i="1" spc="55" dirty="0">
                <a:latin typeface="Times New Roman"/>
                <a:cs typeface="Times New Roman"/>
              </a:rPr>
              <a:t>U</a:t>
            </a:r>
            <a:r>
              <a:rPr sz="900" i="1" spc="82" baseline="-27777" dirty="0">
                <a:latin typeface="Times New Roman"/>
                <a:cs typeface="Times New Roman"/>
              </a:rPr>
              <a:t>B</a:t>
            </a:r>
            <a:r>
              <a:rPr sz="900" i="1" spc="262" baseline="-27777" dirty="0">
                <a:latin typeface="Times New Roman"/>
                <a:cs typeface="Times New Roman"/>
              </a:rPr>
              <a:t> </a:t>
            </a:r>
            <a:r>
              <a:rPr sz="1100" spc="120" dirty="0">
                <a:latin typeface="Symbol"/>
                <a:cs typeface="Symbol"/>
              </a:rPr>
              <a:t></a:t>
            </a:r>
            <a:r>
              <a:rPr sz="1100" i="1" spc="120" dirty="0">
                <a:latin typeface="Times New Roman"/>
                <a:cs typeface="Times New Roman"/>
              </a:rPr>
              <a:t>U</a:t>
            </a:r>
            <a:r>
              <a:rPr sz="900" i="1" spc="179" baseline="-27777" dirty="0">
                <a:latin typeface="Times New Roman"/>
                <a:cs typeface="Times New Roman"/>
              </a:rPr>
              <a:t>H</a:t>
            </a:r>
            <a:r>
              <a:rPr sz="900" i="1" spc="292" baseline="-27777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Symbol"/>
                <a:cs typeface="Symbol"/>
              </a:rPr>
              <a:t>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i="1" spc="65" dirty="0">
                <a:latin typeface="Times New Roman"/>
                <a:cs typeface="Times New Roman"/>
              </a:rPr>
              <a:t>K</a:t>
            </a:r>
            <a:r>
              <a:rPr sz="900" i="1" spc="97" baseline="-27777" dirty="0">
                <a:latin typeface="Times New Roman"/>
                <a:cs typeface="Times New Roman"/>
              </a:rPr>
              <a:t>T </a:t>
            </a:r>
            <a:r>
              <a:rPr sz="1100" spc="-40" dirty="0">
                <a:latin typeface="Times New Roman"/>
                <a:cs typeface="Times New Roman"/>
              </a:rPr>
              <a:t>)·</a:t>
            </a:r>
            <a:r>
              <a:rPr sz="1100" i="1" spc="-40" dirty="0">
                <a:latin typeface="Times New Roman"/>
                <a:cs typeface="Times New Roman"/>
              </a:rPr>
              <a:t>Y</a:t>
            </a:r>
            <a:r>
              <a:rPr sz="900" i="1" spc="-60" baseline="-27777" dirty="0">
                <a:latin typeface="Times New Roman"/>
                <a:cs typeface="Times New Roman"/>
              </a:rPr>
              <a:t>T</a:t>
            </a:r>
            <a:r>
              <a:rPr sz="900" i="1" spc="75" baseline="-27777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,</a:t>
            </a:r>
            <a:r>
              <a:rPr sz="2100" spc="51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 обмотці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НН</a:t>
            </a:r>
            <a:r>
              <a:rPr sz="2100" spc="839" baseline="1984" dirty="0">
                <a:latin typeface="Times New Roman"/>
                <a:cs typeface="Times New Roman"/>
              </a:rPr>
              <a:t> </a:t>
            </a:r>
            <a:r>
              <a:rPr sz="1100" i="1" spc="85" dirty="0">
                <a:latin typeface="Times New Roman"/>
                <a:cs typeface="Times New Roman"/>
              </a:rPr>
              <a:t>I</a:t>
            </a:r>
            <a:r>
              <a:rPr sz="900" i="1" spc="127" baseline="-27777" dirty="0">
                <a:latin typeface="Times New Roman"/>
                <a:cs typeface="Times New Roman"/>
              </a:rPr>
              <a:t>H </a:t>
            </a:r>
            <a:r>
              <a:rPr sz="900" i="1" spc="135" baseline="-27777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Symbol"/>
                <a:cs typeface="Symbol"/>
              </a:rPr>
              <a:t>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i="1" spc="80" dirty="0">
                <a:latin typeface="Times New Roman"/>
                <a:cs typeface="Times New Roman"/>
              </a:rPr>
              <a:t>I</a:t>
            </a:r>
            <a:r>
              <a:rPr sz="900" i="1" spc="120" baseline="-27777" dirty="0">
                <a:latin typeface="Times New Roman"/>
                <a:cs typeface="Times New Roman"/>
              </a:rPr>
              <a:t>B</a:t>
            </a:r>
            <a:r>
              <a:rPr sz="900" i="1" spc="-67" baseline="-27777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·</a:t>
            </a:r>
            <a:r>
              <a:rPr sz="1100" i="1" spc="15" dirty="0">
                <a:latin typeface="Times New Roman"/>
                <a:cs typeface="Times New Roman"/>
              </a:rPr>
              <a:t>K</a:t>
            </a:r>
            <a:r>
              <a:rPr sz="900" i="1" spc="22" baseline="-27777" dirty="0">
                <a:latin typeface="Times New Roman"/>
                <a:cs typeface="Times New Roman"/>
              </a:rPr>
              <a:t>T</a:t>
            </a:r>
            <a:r>
              <a:rPr sz="900" i="1" spc="179" baseline="-27777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. Тут</a:t>
            </a:r>
            <a:endParaRPr sz="2100" baseline="1984">
              <a:latin typeface="Times New Roman"/>
              <a:cs typeface="Times New Roman"/>
            </a:endParaRPr>
          </a:p>
          <a:p>
            <a:pPr marL="622300">
              <a:lnSpc>
                <a:spcPts val="1675"/>
              </a:lnSpc>
              <a:spcBef>
                <a:spcPts val="150"/>
              </a:spcBef>
            </a:pP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T</a:t>
            </a:r>
            <a:r>
              <a:rPr sz="1350" i="1" baseline="-617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=1/Z</a:t>
            </a:r>
            <a:r>
              <a:rPr sz="1350" i="1" baseline="-6172" dirty="0">
                <a:latin typeface="Times New Roman"/>
                <a:cs typeface="Times New Roman"/>
              </a:rPr>
              <a:t>T</a:t>
            </a:r>
            <a:r>
              <a:rPr sz="1350" i="1" spc="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=</a:t>
            </a:r>
            <a:r>
              <a:rPr sz="1400" i="1" dirty="0">
                <a:latin typeface="Times New Roman"/>
                <a:cs typeface="Times New Roman"/>
              </a:rPr>
              <a:t> 1/(</a:t>
            </a:r>
            <a:r>
              <a:rPr sz="1400" i="1" spc="-5" dirty="0">
                <a:latin typeface="Times New Roman"/>
                <a:cs typeface="Times New Roman"/>
              </a:rPr>
              <a:t> R</a:t>
            </a:r>
            <a:r>
              <a:rPr sz="1350" i="1" spc="-7" baseline="-6172" dirty="0">
                <a:latin typeface="Times New Roman"/>
                <a:cs typeface="Times New Roman"/>
              </a:rPr>
              <a:t>T</a:t>
            </a:r>
            <a:r>
              <a:rPr sz="1350" i="1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+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X</a:t>
            </a:r>
            <a:r>
              <a:rPr sz="1350" i="1" spc="-7" baseline="-6172" dirty="0">
                <a:latin typeface="Times New Roman"/>
                <a:cs typeface="Times New Roman"/>
              </a:rPr>
              <a:t>T</a:t>
            </a:r>
            <a:r>
              <a:rPr sz="1400" i="1" spc="-5" dirty="0">
                <a:latin typeface="Times New Roman"/>
                <a:cs typeface="Times New Roman"/>
              </a:rPr>
              <a:t>)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повздовжня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трансформатора;</a:t>
            </a:r>
            <a:endParaRPr sz="1400">
              <a:latin typeface="Times New Roman"/>
              <a:cs typeface="Times New Roman"/>
            </a:endParaRPr>
          </a:p>
          <a:p>
            <a:pPr marL="622300" indent="-229235" algn="just">
              <a:lnSpc>
                <a:spcPts val="595"/>
              </a:lnSpc>
              <a:buChar char="–"/>
              <a:tabLst>
                <a:tab pos="622935" algn="l"/>
              </a:tabLst>
            </a:pPr>
            <a:r>
              <a:rPr sz="2100" spc="-7" baseline="1984" dirty="0">
                <a:latin typeface="Times New Roman"/>
                <a:cs typeface="Times New Roman"/>
              </a:rPr>
              <a:t>втрати потужності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обмотках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трансформатора</a:t>
            </a:r>
            <a:r>
              <a:rPr sz="2100" spc="322" baseline="1984" dirty="0">
                <a:latin typeface="Times New Roman"/>
                <a:cs typeface="Times New Roman"/>
              </a:rPr>
              <a:t> </a:t>
            </a:r>
            <a:r>
              <a:rPr sz="1050" spc="75" dirty="0">
                <a:latin typeface="Symbol"/>
                <a:cs typeface="Symbol"/>
              </a:rPr>
              <a:t></a:t>
            </a:r>
            <a:r>
              <a:rPr sz="1050" i="1" spc="75" dirty="0">
                <a:latin typeface="Times New Roman"/>
                <a:cs typeface="Times New Roman"/>
              </a:rPr>
              <a:t>S</a:t>
            </a:r>
            <a:r>
              <a:rPr sz="900" i="1" spc="112" baseline="-23148" dirty="0">
                <a:latin typeface="Times New Roman"/>
                <a:cs typeface="Times New Roman"/>
              </a:rPr>
              <a:t>T </a:t>
            </a:r>
            <a:r>
              <a:rPr sz="900" i="1" spc="277" baseline="-23148" dirty="0">
                <a:latin typeface="Times New Roman"/>
                <a:cs typeface="Times New Roman"/>
              </a:rPr>
              <a:t> </a:t>
            </a:r>
            <a:r>
              <a:rPr sz="1050" spc="65" dirty="0">
                <a:latin typeface="Symbol"/>
                <a:cs typeface="Symbol"/>
              </a:rPr>
              <a:t></a:t>
            </a:r>
            <a:r>
              <a:rPr sz="1050" spc="90" dirty="0">
                <a:latin typeface="Times New Roman"/>
                <a:cs typeface="Times New Roman"/>
              </a:rPr>
              <a:t> </a:t>
            </a:r>
            <a:r>
              <a:rPr sz="1050" i="1" spc="-275" dirty="0">
                <a:latin typeface="Times New Roman"/>
                <a:cs typeface="Times New Roman"/>
              </a:rPr>
              <a:t>I</a:t>
            </a:r>
            <a:r>
              <a:rPr sz="1575" spc="-412" baseline="15873" dirty="0">
                <a:latin typeface="Arial MT"/>
                <a:cs typeface="Arial MT"/>
              </a:rPr>
              <a:t></a:t>
            </a:r>
            <a:r>
              <a:rPr sz="900" i="1" spc="-412" baseline="-23148" dirty="0">
                <a:latin typeface="Times New Roman"/>
                <a:cs typeface="Times New Roman"/>
              </a:rPr>
              <a:t>B</a:t>
            </a:r>
            <a:r>
              <a:rPr sz="900" i="1" spc="682" baseline="-23148" dirty="0">
                <a:latin typeface="Times New Roman"/>
                <a:cs typeface="Times New Roman"/>
              </a:rPr>
              <a:t> </a:t>
            </a:r>
            <a:r>
              <a:rPr sz="1050" spc="40" dirty="0">
                <a:latin typeface="Times New Roman"/>
                <a:cs typeface="Times New Roman"/>
              </a:rPr>
              <a:t>·</a:t>
            </a:r>
            <a:r>
              <a:rPr sz="1050" i="1" spc="40" dirty="0">
                <a:latin typeface="Times New Roman"/>
                <a:cs typeface="Times New Roman"/>
              </a:rPr>
              <a:t>Z</a:t>
            </a:r>
            <a:r>
              <a:rPr sz="900" i="1" spc="60" baseline="-23148" dirty="0">
                <a:latin typeface="Times New Roman"/>
                <a:cs typeface="Times New Roman"/>
              </a:rPr>
              <a:t>Т</a:t>
            </a:r>
            <a:r>
              <a:rPr sz="900" i="1" spc="277" baseline="-23148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.</a:t>
            </a:r>
            <a:endParaRPr sz="2100" baseline="1984">
              <a:latin typeface="Times New Roman"/>
              <a:cs typeface="Times New Roman"/>
            </a:endParaRPr>
          </a:p>
          <a:p>
            <a:pPr marR="1531620" algn="r">
              <a:lnSpc>
                <a:spcPts val="350"/>
              </a:lnSpc>
            </a:pPr>
            <a:r>
              <a:rPr sz="600" spc="4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>
              <a:latin typeface="Times New Roman"/>
              <a:cs typeface="Times New Roman"/>
            </a:endParaRPr>
          </a:p>
          <a:p>
            <a:pPr marL="165100" marR="159385" indent="450215" algn="just">
              <a:lnSpc>
                <a:spcPct val="95900"/>
              </a:lnSpc>
            </a:pPr>
            <a:r>
              <a:rPr sz="1400" spc="-5" dirty="0">
                <a:latin typeface="Times New Roman"/>
                <a:cs typeface="Times New Roman"/>
              </a:rPr>
              <a:t>Спосіб завдання вузлових </a:t>
            </a:r>
            <a:r>
              <a:rPr sz="1400" i="1" spc="-5" dirty="0">
                <a:latin typeface="Times New Roman"/>
                <a:cs typeface="Times New Roman"/>
              </a:rPr>
              <a:t>навантажень </a:t>
            </a:r>
            <a:r>
              <a:rPr sz="1400" spc="-5" dirty="0">
                <a:latin typeface="Times New Roman"/>
                <a:cs typeface="Times New Roman"/>
              </a:rPr>
              <a:t>в схемах заміщення залежить від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виду мережі і мети розрахунків. Навантаження задають постійним по модулю 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фазі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струмом,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постійною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потужністю,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статичними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характеристиками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навантажень, постійною провідністю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тощо.</a:t>
            </a:r>
            <a:endParaRPr sz="1400">
              <a:latin typeface="Times New Roman"/>
              <a:cs typeface="Times New Roman"/>
            </a:endParaRPr>
          </a:p>
          <a:p>
            <a:pPr marL="165100" marR="157480" indent="450215" algn="just">
              <a:lnSpc>
                <a:spcPts val="1610"/>
              </a:lnSpc>
              <a:spcBef>
                <a:spcPts val="40"/>
              </a:spcBef>
            </a:pPr>
            <a:r>
              <a:rPr sz="1400" i="1" spc="-10" dirty="0">
                <a:latin typeface="Times New Roman"/>
                <a:cs typeface="Times New Roman"/>
              </a:rPr>
              <a:t>Джерела</a:t>
            </a:r>
            <a:r>
              <a:rPr sz="1400" i="1" spc="-5" dirty="0">
                <a:latin typeface="Times New Roman"/>
                <a:cs typeface="Times New Roman"/>
              </a:rPr>
              <a:t> електроенергії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(генератори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електростанцій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(ЕС),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батареї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статичних</a:t>
            </a:r>
            <a:r>
              <a:rPr sz="1400" spc="8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конденсаторів</a:t>
            </a:r>
            <a:r>
              <a:rPr sz="1400" spc="8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(БСК),</a:t>
            </a:r>
            <a:r>
              <a:rPr sz="1400" spc="8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синхронні</a:t>
            </a:r>
            <a:r>
              <a:rPr sz="1400" spc="8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компенсатори(СК))</a:t>
            </a:r>
            <a:r>
              <a:rPr sz="1400" spc="8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8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схемах</a:t>
            </a:r>
            <a:endParaRPr sz="1400">
              <a:latin typeface="Times New Roman"/>
              <a:cs typeface="Times New Roman"/>
            </a:endParaRPr>
          </a:p>
          <a:p>
            <a:pPr marL="165100" marR="158750" algn="just">
              <a:lnSpc>
                <a:spcPts val="161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заміщення задають постійною активною і реактивною потужністю, постійними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активною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потужністю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модулем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напруги,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постійними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модулем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кутом </a:t>
            </a:r>
            <a:r>
              <a:rPr sz="1400" spc="-5" dirty="0">
                <a:latin typeface="Times New Roman"/>
                <a:cs typeface="Times New Roman"/>
              </a:rPr>
              <a:t>напруги.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513842"/>
            <a:ext cx="6145530" cy="24955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450215" algn="just">
              <a:lnSpc>
                <a:spcPct val="95800"/>
              </a:lnSpc>
              <a:spcBef>
                <a:spcPts val="165"/>
              </a:spcBef>
            </a:pPr>
            <a:r>
              <a:rPr sz="1400" i="1" spc="-10" dirty="0">
                <a:latin typeface="Times New Roman"/>
                <a:cs typeface="Times New Roman"/>
              </a:rPr>
              <a:t>Повна </a:t>
            </a:r>
            <a:r>
              <a:rPr sz="1400" i="1" spc="-5" dirty="0">
                <a:latin typeface="Times New Roman"/>
                <a:cs typeface="Times New Roman"/>
              </a:rPr>
              <a:t>схема заміщення </a:t>
            </a:r>
            <a:r>
              <a:rPr sz="1400" spc="-5" dirty="0">
                <a:latin typeface="Times New Roman"/>
                <a:cs typeface="Times New Roman"/>
              </a:rPr>
              <a:t>електричної мережі складається із схем заміщення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розташовуються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порядку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з’єднання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вихідній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схемі.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Враховуючи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класи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схему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можна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спростити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 рахунок нехтування деякими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елементами.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575"/>
              </a:lnSpc>
            </a:pPr>
            <a:r>
              <a:rPr sz="1400" spc="-5" dirty="0">
                <a:latin typeface="Times New Roman"/>
                <a:cs typeface="Times New Roman"/>
              </a:rPr>
              <a:t>Схема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основою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формування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розрахункової</a:t>
            </a:r>
            <a:r>
              <a:rPr sz="1400" i="1" spc="15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схеми</a:t>
            </a:r>
            <a:r>
              <a:rPr sz="1400" i="1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endParaRPr sz="1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5800"/>
              </a:lnSpc>
              <a:spcBef>
                <a:spcPts val="40"/>
              </a:spcBef>
            </a:pPr>
            <a:r>
              <a:rPr sz="1400" spc="-5" dirty="0">
                <a:latin typeface="Times New Roman"/>
                <a:cs typeface="Times New Roman"/>
              </a:rPr>
              <a:t>мережі, яка містить всю необхідну інформацію для подальшого моделювання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режимів [3,5]. Розрахункова схема описує послідовність з’єднання елементів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мережі,</a:t>
            </a:r>
            <a:r>
              <a:rPr sz="1400" dirty="0">
                <a:latin typeface="Times New Roman"/>
                <a:cs typeface="Times New Roman"/>
              </a:rPr>
              <a:t> їх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(опори,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провідності,</a:t>
            </a:r>
            <a:r>
              <a:rPr sz="1400" dirty="0">
                <a:latin typeface="Times New Roman"/>
                <a:cs typeface="Times New Roman"/>
              </a:rPr>
              <a:t> коефіцієнти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трансформації</a:t>
            </a:r>
            <a:r>
              <a:rPr sz="1400" dirty="0">
                <a:latin typeface="Times New Roman"/>
                <a:cs typeface="Times New Roman"/>
              </a:rPr>
              <a:t> тощо),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навантаження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генерації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опорних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тощо.</a:t>
            </a:r>
            <a:endParaRPr sz="1400">
              <a:latin typeface="Times New Roman"/>
              <a:cs typeface="Times New Roman"/>
            </a:endParaRPr>
          </a:p>
          <a:p>
            <a:pPr marL="789305" algn="just">
              <a:lnSpc>
                <a:spcPct val="100000"/>
              </a:lnSpc>
              <a:spcBef>
                <a:spcPts val="200"/>
              </a:spcBef>
            </a:pPr>
            <a:r>
              <a:rPr sz="1400" i="1" spc="-5" dirty="0">
                <a:latin typeface="Times New Roman"/>
                <a:cs typeface="Times New Roman"/>
              </a:rPr>
              <a:t>1.4.</a:t>
            </a:r>
            <a:r>
              <a:rPr sz="1400" i="1" spc="8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Приклад виконання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завдання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практичного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заняття</a:t>
            </a:r>
            <a:endParaRPr sz="1400">
              <a:latin typeface="Times New Roman"/>
              <a:cs typeface="Times New Roman"/>
            </a:endParaRPr>
          </a:p>
          <a:p>
            <a:pPr marL="371475">
              <a:lnSpc>
                <a:spcPct val="100000"/>
              </a:lnSpc>
              <a:spcBef>
                <a:spcPts val="1325"/>
              </a:spcBef>
            </a:pPr>
            <a:r>
              <a:rPr sz="1400" b="1" spc="-10" dirty="0">
                <a:latin typeface="Times New Roman"/>
                <a:cs typeface="Times New Roman"/>
              </a:rPr>
              <a:t>Схема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з’єднань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93" y="5914567"/>
            <a:ext cx="6473825" cy="462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1339850" indent="1094105">
              <a:lnSpc>
                <a:spcPct val="1318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Рисунок 1.2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Приклад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з’єднань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навантаження у вузлах:</a:t>
            </a:r>
            <a:endParaRPr sz="1400">
              <a:latin typeface="Times New Roman"/>
              <a:cs typeface="Times New Roman"/>
            </a:endParaRPr>
          </a:p>
          <a:p>
            <a:pPr marL="1541780" marR="2897505">
              <a:lnSpc>
                <a:spcPts val="1610"/>
              </a:lnSpc>
              <a:spcBef>
                <a:spcPts val="40"/>
              </a:spcBef>
            </a:pP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350" spc="-7" baseline="-6172" dirty="0">
                <a:latin typeface="Times New Roman"/>
                <a:cs typeface="Times New Roman"/>
              </a:rPr>
              <a:t>1 </a:t>
            </a:r>
            <a:r>
              <a:rPr sz="1400" spc="-5" dirty="0">
                <a:latin typeface="Times New Roman"/>
                <a:cs typeface="Times New Roman"/>
              </a:rPr>
              <a:t>= P</a:t>
            </a:r>
            <a:r>
              <a:rPr sz="1350" spc="-7" baseline="-6172" dirty="0">
                <a:latin typeface="Times New Roman"/>
                <a:cs typeface="Times New Roman"/>
              </a:rPr>
              <a:t>1 </a:t>
            </a:r>
            <a:r>
              <a:rPr sz="1400" spc="-5" dirty="0">
                <a:latin typeface="Times New Roman"/>
                <a:cs typeface="Times New Roman"/>
              </a:rPr>
              <a:t>+ jQ</a:t>
            </a:r>
            <a:r>
              <a:rPr sz="1350" spc="-7" baseline="-6172" dirty="0">
                <a:latin typeface="Times New Roman"/>
                <a:cs typeface="Times New Roman"/>
              </a:rPr>
              <a:t>1 </a:t>
            </a:r>
            <a:r>
              <a:rPr sz="1400" spc="-5" dirty="0">
                <a:latin typeface="Times New Roman"/>
                <a:cs typeface="Times New Roman"/>
              </a:rPr>
              <a:t>= 3 + j2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МВА;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350" spc="-7" baseline="-6172" dirty="0">
                <a:latin typeface="Times New Roman"/>
                <a:cs typeface="Times New Roman"/>
              </a:rPr>
              <a:t>2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</a:t>
            </a:r>
            <a:r>
              <a:rPr sz="1350" spc="-7" baseline="-6172" dirty="0">
                <a:latin typeface="Times New Roman"/>
                <a:cs typeface="Times New Roman"/>
              </a:rPr>
              <a:t>2</a:t>
            </a:r>
            <a:r>
              <a:rPr sz="1350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jQ</a:t>
            </a:r>
            <a:r>
              <a:rPr sz="1350" spc="-7" baseline="-6172" dirty="0">
                <a:latin typeface="Times New Roman"/>
                <a:cs typeface="Times New Roman"/>
              </a:rPr>
              <a:t>2</a:t>
            </a:r>
            <a:r>
              <a:rPr sz="1350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5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j2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МВА;</a:t>
            </a:r>
            <a:endParaRPr sz="1400">
              <a:latin typeface="Times New Roman"/>
              <a:cs typeface="Times New Roman"/>
            </a:endParaRPr>
          </a:p>
          <a:p>
            <a:pPr marL="1541780" marR="2853690">
              <a:lnSpc>
                <a:spcPts val="1610"/>
              </a:lnSpc>
              <a:tabLst>
                <a:tab pos="3157220" algn="l"/>
              </a:tabLst>
            </a:pP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350" spc="-7" baseline="-6172" dirty="0">
                <a:latin typeface="Times New Roman"/>
                <a:cs typeface="Times New Roman"/>
              </a:rPr>
              <a:t>3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</a:t>
            </a:r>
            <a:r>
              <a:rPr sz="1350" baseline="-6172" dirty="0">
                <a:latin typeface="Times New Roman"/>
                <a:cs typeface="Times New Roman"/>
              </a:rPr>
              <a:t>3 </a:t>
            </a:r>
            <a:r>
              <a:rPr sz="1400" spc="-5" dirty="0">
                <a:latin typeface="Times New Roman"/>
                <a:cs typeface="Times New Roman"/>
              </a:rPr>
              <a:t>+ j</a:t>
            </a:r>
            <a:r>
              <a:rPr sz="1400" spc="-10" dirty="0">
                <a:latin typeface="Times New Roman"/>
                <a:cs typeface="Times New Roman"/>
              </a:rPr>
              <a:t>Q</a:t>
            </a:r>
            <a:r>
              <a:rPr sz="1350" baseline="-6172" dirty="0">
                <a:latin typeface="Times New Roman"/>
                <a:cs typeface="Times New Roman"/>
              </a:rPr>
              <a:t>3 </a:t>
            </a:r>
            <a:r>
              <a:rPr sz="1400" spc="-5" dirty="0">
                <a:latin typeface="Times New Roman"/>
                <a:cs typeface="Times New Roman"/>
              </a:rPr>
              <a:t>= 4 + j3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МВА;  S</a:t>
            </a:r>
            <a:r>
              <a:rPr sz="1350" spc="-7" baseline="-6172" dirty="0">
                <a:latin typeface="Times New Roman"/>
                <a:cs typeface="Times New Roman"/>
              </a:rPr>
              <a:t>4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</a:t>
            </a:r>
            <a:r>
              <a:rPr sz="1350" spc="-7" baseline="-6172" dirty="0">
                <a:latin typeface="Times New Roman"/>
                <a:cs typeface="Times New Roman"/>
              </a:rPr>
              <a:t>4</a:t>
            </a:r>
            <a:r>
              <a:rPr sz="1350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jQ</a:t>
            </a:r>
            <a:r>
              <a:rPr sz="1350" spc="-7" baseline="-6172" dirty="0">
                <a:latin typeface="Times New Roman"/>
                <a:cs typeface="Times New Roman"/>
              </a:rPr>
              <a:t>4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 +j2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МВА.</a:t>
            </a:r>
            <a:endParaRPr sz="1400">
              <a:latin typeface="Times New Roman"/>
              <a:cs typeface="Times New Roman"/>
            </a:endParaRPr>
          </a:p>
          <a:p>
            <a:pPr marL="101600" algn="just">
              <a:lnSpc>
                <a:spcPts val="1565"/>
              </a:lnSpc>
              <a:tabLst>
                <a:tab pos="190182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Опорний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вузол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0;	U</a:t>
            </a:r>
            <a:r>
              <a:rPr sz="1350" spc="-7" baseline="-6172" dirty="0">
                <a:latin typeface="Times New Roman"/>
                <a:cs typeface="Times New Roman"/>
              </a:rPr>
              <a:t>0 </a:t>
            </a:r>
            <a:r>
              <a:rPr sz="1400" spc="-5" dirty="0">
                <a:latin typeface="Times New Roman"/>
                <a:cs typeface="Times New Roman"/>
              </a:rPr>
              <a:t>=115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кВ.</a:t>
            </a:r>
            <a:endParaRPr sz="1400">
              <a:latin typeface="Times New Roman"/>
              <a:cs typeface="Times New Roman"/>
            </a:endParaRPr>
          </a:p>
          <a:p>
            <a:pPr marL="551815" algn="just">
              <a:lnSpc>
                <a:spcPct val="100000"/>
              </a:lnSpc>
              <a:spcBef>
                <a:spcPts val="535"/>
              </a:spcBef>
            </a:pPr>
            <a:r>
              <a:rPr sz="1400" b="1" spc="-5" dirty="0">
                <a:latin typeface="Times New Roman"/>
                <a:cs typeface="Times New Roman"/>
              </a:rPr>
              <a:t>Опис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схеми:</a:t>
            </a:r>
            <a:endParaRPr sz="1400">
              <a:latin typeface="Times New Roman"/>
              <a:cs typeface="Times New Roman"/>
            </a:endParaRPr>
          </a:p>
          <a:p>
            <a:pPr marL="100965" marR="69215" indent="450215" algn="just">
              <a:lnSpc>
                <a:spcPts val="1610"/>
              </a:lnSpc>
              <a:spcBef>
                <a:spcPts val="640"/>
              </a:spcBef>
            </a:pPr>
            <a:r>
              <a:rPr sz="1400" spc="-5" dirty="0">
                <a:latin typeface="Times New Roman"/>
                <a:cs typeface="Times New Roman"/>
              </a:rPr>
              <a:t>Електрична мережа живиться від шин підстанції (опорний вузол 0), </a:t>
            </a:r>
            <a:r>
              <a:rPr sz="1400" spc="-10" dirty="0">
                <a:latin typeface="Times New Roman"/>
                <a:cs typeface="Times New Roman"/>
              </a:rPr>
              <a:t>включає </a:t>
            </a:r>
            <a:r>
              <a:rPr sz="1400" spc="-5" dirty="0">
                <a:latin typeface="Times New Roman"/>
                <a:cs typeface="Times New Roman"/>
              </a:rPr>
              <a:t> елементи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двох класів </a:t>
            </a:r>
            <a:r>
              <a:rPr sz="1400" spc="-10" dirty="0">
                <a:latin typeface="Times New Roman"/>
                <a:cs typeface="Times New Roman"/>
              </a:rPr>
              <a:t>напруг:</a:t>
            </a:r>
            <a:endParaRPr sz="1400">
              <a:latin typeface="Times New Roman"/>
              <a:cs typeface="Times New Roman"/>
            </a:endParaRPr>
          </a:p>
          <a:p>
            <a:pPr marL="330200" algn="just">
              <a:lnSpc>
                <a:spcPts val="1535"/>
              </a:lnSpc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110 кВ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вузли 0,1,2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3;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0-1, </a:t>
            </a:r>
            <a:r>
              <a:rPr sz="1400" spc="-5" dirty="0">
                <a:latin typeface="Times New Roman"/>
                <a:cs typeface="Times New Roman"/>
              </a:rPr>
              <a:t>1-2, 0-3,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1-3;</a:t>
            </a:r>
            <a:endParaRPr sz="1400">
              <a:latin typeface="Times New Roman"/>
              <a:cs typeface="Times New Roman"/>
            </a:endParaRPr>
          </a:p>
          <a:p>
            <a:pPr marL="330200" algn="just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35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вузол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4.</a:t>
            </a:r>
            <a:endParaRPr sz="1400">
              <a:latin typeface="Times New Roman"/>
              <a:cs typeface="Times New Roman"/>
            </a:endParaRPr>
          </a:p>
          <a:p>
            <a:pPr marL="101600" marR="62865" indent="450215" algn="just">
              <a:lnSpc>
                <a:spcPct val="95800"/>
              </a:lnSpc>
              <a:spcBef>
                <a:spcPts val="35"/>
              </a:spcBef>
            </a:pPr>
            <a:r>
              <a:rPr sz="1400" spc="-5" dirty="0">
                <a:latin typeface="Times New Roman"/>
                <a:cs typeface="Times New Roman"/>
              </a:rPr>
              <a:t>Схема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складається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чотирьох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ЛЕП–110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одного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понижувального </a:t>
            </a:r>
            <a:r>
              <a:rPr sz="1400" spc="-5" dirty="0">
                <a:latin typeface="Times New Roman"/>
                <a:cs typeface="Times New Roman"/>
              </a:rPr>
              <a:t> трансформатора. Схема замкнена, має один контур, який створений лініями </a:t>
            </a:r>
            <a:r>
              <a:rPr sz="1400" spc="5" dirty="0">
                <a:latin typeface="Times New Roman"/>
                <a:cs typeface="Times New Roman"/>
              </a:rPr>
              <a:t>0-1, </a:t>
            </a:r>
            <a:r>
              <a:rPr sz="1400" spc="-5" dirty="0">
                <a:latin typeface="Times New Roman"/>
                <a:cs typeface="Times New Roman"/>
              </a:rPr>
              <a:t>1-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0-3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дві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радіальні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лінії.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виконані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сталеалюмінієвими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дротами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марок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АС-120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АС-95.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Тип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ТДН-16000/110,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його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16000</a:t>
            </a:r>
            <a:r>
              <a:rPr sz="1400" dirty="0">
                <a:latin typeface="Times New Roman"/>
                <a:cs typeface="Times New Roman"/>
              </a:rPr>
              <a:t> кВА,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обмотки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ВН 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110 кВ,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обмотки НН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35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кВ.</a:t>
            </a:r>
            <a:endParaRPr sz="1400">
              <a:latin typeface="Times New Roman"/>
              <a:cs typeface="Times New Roman"/>
            </a:endParaRPr>
          </a:p>
          <a:p>
            <a:pPr marL="101600" marR="68580" algn="just">
              <a:lnSpc>
                <a:spcPts val="1610"/>
              </a:lnSpc>
              <a:spcBef>
                <a:spcPts val="45"/>
              </a:spcBef>
            </a:pP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</a:t>
            </a:r>
            <a:r>
              <a:rPr sz="1400" spc="-5" dirty="0">
                <a:latin typeface="Times New Roman"/>
                <a:cs typeface="Times New Roman"/>
              </a:rPr>
              <a:t> мережі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підключені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споживачі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електроенергії,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постійними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потужностями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350" baseline="-6172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350" baseline="-6172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 S</a:t>
            </a:r>
            <a:r>
              <a:rPr sz="1350" spc="-7" baseline="-6172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, S</a:t>
            </a:r>
            <a:r>
              <a:rPr sz="1350" spc="-7" baseline="-6172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551815" algn="just">
              <a:lnSpc>
                <a:spcPts val="1530"/>
              </a:lnSpc>
            </a:pPr>
            <a:r>
              <a:rPr sz="1400" spc="-10" dirty="0">
                <a:latin typeface="Times New Roman"/>
                <a:cs typeface="Times New Roman"/>
              </a:rPr>
              <a:t>Повна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схема</a:t>
            </a:r>
            <a:r>
              <a:rPr sz="1400" spc="5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5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5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5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Рис.</a:t>
            </a:r>
            <a:r>
              <a:rPr sz="1400" spc="5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1.2.</a:t>
            </a:r>
            <a:r>
              <a:rPr sz="1400" spc="5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5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розрахунків</a:t>
            </a:r>
            <a:endParaRPr sz="1400">
              <a:latin typeface="Times New Roman"/>
              <a:cs typeface="Times New Roman"/>
            </a:endParaRPr>
          </a:p>
          <a:p>
            <a:pPr marL="100965" algn="just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усталених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режимів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роботи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складається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заміщення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елементів: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6452" y="3549911"/>
            <a:ext cx="2061210" cy="2245995"/>
            <a:chOff x="856452" y="3549911"/>
            <a:chExt cx="2061210" cy="2245995"/>
          </a:xfrm>
        </p:grpSpPr>
        <p:sp>
          <p:nvSpPr>
            <p:cNvPr id="5" name="object 5"/>
            <p:cNvSpPr/>
            <p:nvPr/>
          </p:nvSpPr>
          <p:spPr>
            <a:xfrm>
              <a:off x="861214" y="4677461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5">
                  <a:moveTo>
                    <a:pt x="312572" y="0"/>
                  </a:moveTo>
                  <a:lnTo>
                    <a:pt x="0" y="0"/>
                  </a:lnTo>
                </a:path>
              </a:pathLst>
            </a:custGeom>
            <a:ln w="901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0477" y="4430481"/>
              <a:ext cx="62865" cy="496570"/>
            </a:xfrm>
            <a:custGeom>
              <a:avLst/>
              <a:gdLst/>
              <a:ahLst/>
              <a:cxnLst/>
              <a:rect l="l" t="t" r="r" b="b"/>
              <a:pathLst>
                <a:path w="62865" h="496570">
                  <a:moveTo>
                    <a:pt x="62831" y="0"/>
                  </a:moveTo>
                  <a:lnTo>
                    <a:pt x="0" y="0"/>
                  </a:lnTo>
                  <a:lnTo>
                    <a:pt x="0" y="496427"/>
                  </a:lnTo>
                  <a:lnTo>
                    <a:pt x="62831" y="496427"/>
                  </a:lnTo>
                  <a:lnTo>
                    <a:pt x="628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0477" y="4430481"/>
              <a:ext cx="62865" cy="496570"/>
            </a:xfrm>
            <a:custGeom>
              <a:avLst/>
              <a:gdLst/>
              <a:ahLst/>
              <a:cxnLst/>
              <a:rect l="l" t="t" r="r" b="b"/>
              <a:pathLst>
                <a:path w="62865" h="496570">
                  <a:moveTo>
                    <a:pt x="0" y="496427"/>
                  </a:moveTo>
                  <a:lnTo>
                    <a:pt x="62831" y="496427"/>
                  </a:lnTo>
                  <a:lnTo>
                    <a:pt x="62831" y="0"/>
                  </a:lnTo>
                  <a:lnTo>
                    <a:pt x="0" y="0"/>
                  </a:lnTo>
                  <a:lnTo>
                    <a:pt x="0" y="4964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5160" y="4796042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>
                  <a:moveTo>
                    <a:pt x="0" y="0"/>
                  </a:moveTo>
                  <a:lnTo>
                    <a:pt x="138939" y="0"/>
                  </a:lnTo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2758" y="5297528"/>
              <a:ext cx="62865" cy="496570"/>
            </a:xfrm>
            <a:custGeom>
              <a:avLst/>
              <a:gdLst/>
              <a:ahLst/>
              <a:cxnLst/>
              <a:rect l="l" t="t" r="r" b="b"/>
              <a:pathLst>
                <a:path w="62864" h="496570">
                  <a:moveTo>
                    <a:pt x="62831" y="0"/>
                  </a:moveTo>
                  <a:lnTo>
                    <a:pt x="0" y="0"/>
                  </a:lnTo>
                  <a:lnTo>
                    <a:pt x="0" y="496427"/>
                  </a:lnTo>
                  <a:lnTo>
                    <a:pt x="62831" y="496427"/>
                  </a:lnTo>
                  <a:lnTo>
                    <a:pt x="628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2758" y="5297528"/>
              <a:ext cx="62865" cy="496570"/>
            </a:xfrm>
            <a:custGeom>
              <a:avLst/>
              <a:gdLst/>
              <a:ahLst/>
              <a:cxnLst/>
              <a:rect l="l" t="t" r="r" b="b"/>
              <a:pathLst>
                <a:path w="62864" h="496570">
                  <a:moveTo>
                    <a:pt x="0" y="496427"/>
                  </a:moveTo>
                  <a:lnTo>
                    <a:pt x="62831" y="496427"/>
                  </a:lnTo>
                  <a:lnTo>
                    <a:pt x="62831" y="0"/>
                  </a:lnTo>
                  <a:lnTo>
                    <a:pt x="0" y="0"/>
                  </a:lnTo>
                  <a:lnTo>
                    <a:pt x="0" y="4964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18442" y="5545736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748" y="0"/>
                  </a:lnTo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21202" y="5514177"/>
              <a:ext cx="95885" cy="63500"/>
            </a:xfrm>
            <a:custGeom>
              <a:avLst/>
              <a:gdLst/>
              <a:ahLst/>
              <a:cxnLst/>
              <a:rect l="l" t="t" r="r" b="b"/>
              <a:pathLst>
                <a:path w="95885" h="63500">
                  <a:moveTo>
                    <a:pt x="0" y="0"/>
                  </a:moveTo>
                  <a:lnTo>
                    <a:pt x="0" y="63116"/>
                  </a:lnTo>
                  <a:lnTo>
                    <a:pt x="95864" y="31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71969" y="4791433"/>
              <a:ext cx="1179195" cy="754380"/>
            </a:xfrm>
            <a:custGeom>
              <a:avLst/>
              <a:gdLst/>
              <a:ahLst/>
              <a:cxnLst/>
              <a:rect l="l" t="t" r="r" b="b"/>
              <a:pathLst>
                <a:path w="1179195" h="754379">
                  <a:moveTo>
                    <a:pt x="1040289" y="754302"/>
                  </a:moveTo>
                  <a:lnTo>
                    <a:pt x="1179140" y="754302"/>
                  </a:lnTo>
                </a:path>
                <a:path w="1179195" h="754379">
                  <a:moveTo>
                    <a:pt x="1040289" y="754302"/>
                  </a:moveTo>
                  <a:lnTo>
                    <a:pt x="0" y="0"/>
                  </a:lnTo>
                </a:path>
              </a:pathLst>
            </a:custGeom>
            <a:ln w="9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0227" y="4570764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>
                  <a:moveTo>
                    <a:pt x="0" y="0"/>
                  </a:moveTo>
                  <a:lnTo>
                    <a:pt x="138939" y="0"/>
                  </a:lnTo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6942" y="3551499"/>
              <a:ext cx="62865" cy="496570"/>
            </a:xfrm>
            <a:custGeom>
              <a:avLst/>
              <a:gdLst/>
              <a:ahLst/>
              <a:cxnLst/>
              <a:rect l="l" t="t" r="r" b="b"/>
              <a:pathLst>
                <a:path w="62864" h="496570">
                  <a:moveTo>
                    <a:pt x="62831" y="0"/>
                  </a:moveTo>
                  <a:lnTo>
                    <a:pt x="0" y="0"/>
                  </a:lnTo>
                  <a:lnTo>
                    <a:pt x="0" y="496427"/>
                  </a:lnTo>
                  <a:lnTo>
                    <a:pt x="62831" y="496427"/>
                  </a:lnTo>
                  <a:lnTo>
                    <a:pt x="628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56942" y="3551499"/>
              <a:ext cx="62865" cy="496570"/>
            </a:xfrm>
            <a:custGeom>
              <a:avLst/>
              <a:gdLst/>
              <a:ahLst/>
              <a:cxnLst/>
              <a:rect l="l" t="t" r="r" b="b"/>
              <a:pathLst>
                <a:path w="62864" h="496570">
                  <a:moveTo>
                    <a:pt x="0" y="496427"/>
                  </a:moveTo>
                  <a:lnTo>
                    <a:pt x="62831" y="496427"/>
                  </a:lnTo>
                  <a:lnTo>
                    <a:pt x="62831" y="0"/>
                  </a:lnTo>
                  <a:lnTo>
                    <a:pt x="0" y="0"/>
                  </a:lnTo>
                  <a:lnTo>
                    <a:pt x="0" y="4964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23671" y="36764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850" y="0"/>
                  </a:lnTo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85863" y="3339844"/>
            <a:ext cx="12446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20" dirty="0">
                <a:latin typeface="Microsoft Sans Serif"/>
                <a:cs typeface="Microsoft Sans Serif"/>
              </a:rPr>
              <a:t>1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1899" y="4180192"/>
            <a:ext cx="12446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20" dirty="0">
                <a:latin typeface="Microsoft Sans Serif"/>
                <a:cs typeface="Microsoft Sans Serif"/>
              </a:rPr>
              <a:t>0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65890" y="3426750"/>
            <a:ext cx="3178175" cy="2361565"/>
            <a:chOff x="1365890" y="3426750"/>
            <a:chExt cx="3178175" cy="2361565"/>
          </a:xfrm>
        </p:grpSpPr>
        <p:sp>
          <p:nvSpPr>
            <p:cNvPr id="21" name="object 21"/>
            <p:cNvSpPr/>
            <p:nvPr/>
          </p:nvSpPr>
          <p:spPr>
            <a:xfrm>
              <a:off x="1370422" y="3678620"/>
              <a:ext cx="1052830" cy="892175"/>
            </a:xfrm>
            <a:custGeom>
              <a:avLst/>
              <a:gdLst/>
              <a:ahLst/>
              <a:cxnLst/>
              <a:rect l="l" t="t" r="r" b="b"/>
              <a:pathLst>
                <a:path w="1052830" h="892175">
                  <a:moveTo>
                    <a:pt x="1052488" y="0"/>
                  </a:moveTo>
                  <a:lnTo>
                    <a:pt x="0" y="892143"/>
                  </a:lnTo>
                </a:path>
              </a:pathLst>
            </a:custGeom>
            <a:ln w="90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24178" y="3800845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977" y="0"/>
                  </a:lnTo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13400" y="5410799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977" y="0"/>
                  </a:lnTo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12639" y="3802974"/>
              <a:ext cx="10795" cy="1610360"/>
            </a:xfrm>
            <a:custGeom>
              <a:avLst/>
              <a:gdLst/>
              <a:ahLst/>
              <a:cxnLst/>
              <a:rect l="l" t="t" r="r" b="b"/>
              <a:pathLst>
                <a:path w="10794" h="1610360">
                  <a:moveTo>
                    <a:pt x="10778" y="0"/>
                  </a:moveTo>
                  <a:lnTo>
                    <a:pt x="0" y="1609903"/>
                  </a:lnTo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0834" y="3918437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850" y="0"/>
                  </a:lnTo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10834" y="3797464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850" y="0"/>
                  </a:lnTo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50319" y="3919314"/>
              <a:ext cx="0" cy="208279"/>
            </a:xfrm>
            <a:custGeom>
              <a:avLst/>
              <a:gdLst/>
              <a:ahLst/>
              <a:cxnLst/>
              <a:rect l="l" t="t" r="r" b="b"/>
              <a:pathLst>
                <a:path h="208279">
                  <a:moveTo>
                    <a:pt x="0" y="0"/>
                  </a:moveTo>
                  <a:lnTo>
                    <a:pt x="0" y="208133"/>
                  </a:lnTo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18358" y="3428275"/>
              <a:ext cx="1526540" cy="786130"/>
            </a:xfrm>
            <a:custGeom>
              <a:avLst/>
              <a:gdLst/>
              <a:ahLst/>
              <a:cxnLst/>
              <a:rect l="l" t="t" r="r" b="b"/>
              <a:pathLst>
                <a:path w="1526539" h="786129">
                  <a:moveTo>
                    <a:pt x="63906" y="691286"/>
                  </a:moveTo>
                  <a:lnTo>
                    <a:pt x="0" y="691286"/>
                  </a:lnTo>
                  <a:lnTo>
                    <a:pt x="31953" y="785964"/>
                  </a:lnTo>
                  <a:lnTo>
                    <a:pt x="63906" y="691286"/>
                  </a:lnTo>
                  <a:close/>
                </a:path>
                <a:path w="1526539" h="786129">
                  <a:moveTo>
                    <a:pt x="1526032" y="0"/>
                  </a:moveTo>
                  <a:lnTo>
                    <a:pt x="1463192" y="0"/>
                  </a:lnTo>
                  <a:lnTo>
                    <a:pt x="1463192" y="496430"/>
                  </a:lnTo>
                  <a:lnTo>
                    <a:pt x="1526032" y="496430"/>
                  </a:lnTo>
                  <a:lnTo>
                    <a:pt x="15260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81559" y="3428271"/>
              <a:ext cx="62865" cy="496570"/>
            </a:xfrm>
            <a:custGeom>
              <a:avLst/>
              <a:gdLst/>
              <a:ahLst/>
              <a:cxnLst/>
              <a:rect l="l" t="t" r="r" b="b"/>
              <a:pathLst>
                <a:path w="62864" h="496570">
                  <a:moveTo>
                    <a:pt x="0" y="496427"/>
                  </a:moveTo>
                  <a:lnTo>
                    <a:pt x="62831" y="496427"/>
                  </a:lnTo>
                  <a:lnTo>
                    <a:pt x="62831" y="0"/>
                  </a:lnTo>
                  <a:lnTo>
                    <a:pt x="0" y="0"/>
                  </a:lnTo>
                  <a:lnTo>
                    <a:pt x="0" y="4964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3842" y="3676491"/>
              <a:ext cx="1619250" cy="0"/>
            </a:xfrm>
            <a:custGeom>
              <a:avLst/>
              <a:gdLst/>
              <a:ahLst/>
              <a:cxnLst/>
              <a:rect l="l" t="t" r="r" b="b"/>
              <a:pathLst>
                <a:path w="1619250">
                  <a:moveTo>
                    <a:pt x="0" y="0"/>
                  </a:moveTo>
                  <a:lnTo>
                    <a:pt x="1619163" y="0"/>
                  </a:lnTo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81559" y="5289801"/>
              <a:ext cx="62865" cy="496570"/>
            </a:xfrm>
            <a:custGeom>
              <a:avLst/>
              <a:gdLst/>
              <a:ahLst/>
              <a:cxnLst/>
              <a:rect l="l" t="t" r="r" b="b"/>
              <a:pathLst>
                <a:path w="62864" h="496570">
                  <a:moveTo>
                    <a:pt x="62831" y="0"/>
                  </a:moveTo>
                  <a:lnTo>
                    <a:pt x="0" y="0"/>
                  </a:lnTo>
                  <a:lnTo>
                    <a:pt x="0" y="496427"/>
                  </a:lnTo>
                  <a:lnTo>
                    <a:pt x="62831" y="496427"/>
                  </a:lnTo>
                  <a:lnTo>
                    <a:pt x="628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81559" y="5289801"/>
              <a:ext cx="62865" cy="496570"/>
            </a:xfrm>
            <a:custGeom>
              <a:avLst/>
              <a:gdLst/>
              <a:ahLst/>
              <a:cxnLst/>
              <a:rect l="l" t="t" r="r" b="b"/>
              <a:pathLst>
                <a:path w="62864" h="496570">
                  <a:moveTo>
                    <a:pt x="0" y="496427"/>
                  </a:moveTo>
                  <a:lnTo>
                    <a:pt x="62831" y="496427"/>
                  </a:lnTo>
                  <a:lnTo>
                    <a:pt x="62831" y="0"/>
                  </a:lnTo>
                  <a:lnTo>
                    <a:pt x="0" y="0"/>
                  </a:lnTo>
                  <a:lnTo>
                    <a:pt x="0" y="4964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44327" y="36764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977" y="0"/>
                  </a:lnTo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83938" y="3677243"/>
              <a:ext cx="0" cy="208279"/>
            </a:xfrm>
            <a:custGeom>
              <a:avLst/>
              <a:gdLst/>
              <a:ahLst/>
              <a:cxnLst/>
              <a:rect l="l" t="t" r="r" b="b"/>
              <a:pathLst>
                <a:path h="208279">
                  <a:moveTo>
                    <a:pt x="0" y="0"/>
                  </a:moveTo>
                  <a:lnTo>
                    <a:pt x="0" y="208258"/>
                  </a:lnTo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51984" y="3877612"/>
              <a:ext cx="64135" cy="95250"/>
            </a:xfrm>
            <a:custGeom>
              <a:avLst/>
              <a:gdLst/>
              <a:ahLst/>
              <a:cxnLst/>
              <a:rect l="l" t="t" r="r" b="b"/>
              <a:pathLst>
                <a:path w="64135" h="95250">
                  <a:moveTo>
                    <a:pt x="63909" y="0"/>
                  </a:moveTo>
                  <a:lnTo>
                    <a:pt x="0" y="0"/>
                  </a:lnTo>
                  <a:lnTo>
                    <a:pt x="31954" y="94674"/>
                  </a:lnTo>
                  <a:lnTo>
                    <a:pt x="639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47019" y="5538509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850" y="0"/>
                  </a:lnTo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45088" y="5538509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4">
                  <a:moveTo>
                    <a:pt x="0" y="0"/>
                  </a:moveTo>
                  <a:lnTo>
                    <a:pt x="210875" y="0"/>
                  </a:lnTo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47975" y="5506951"/>
              <a:ext cx="95885" cy="63500"/>
            </a:xfrm>
            <a:custGeom>
              <a:avLst/>
              <a:gdLst/>
              <a:ahLst/>
              <a:cxnLst/>
              <a:rect l="l" t="t" r="r" b="b"/>
              <a:pathLst>
                <a:path w="95885" h="63500">
                  <a:moveTo>
                    <a:pt x="0" y="0"/>
                  </a:moveTo>
                  <a:lnTo>
                    <a:pt x="0" y="63116"/>
                  </a:lnTo>
                  <a:lnTo>
                    <a:pt x="95864" y="31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9522" y="4674056"/>
              <a:ext cx="204210" cy="15595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221416" y="4489832"/>
              <a:ext cx="480695" cy="524510"/>
            </a:xfrm>
            <a:custGeom>
              <a:avLst/>
              <a:gdLst/>
              <a:ahLst/>
              <a:cxnLst/>
              <a:rect l="l" t="t" r="r" b="b"/>
              <a:pathLst>
                <a:path w="480695" h="524510">
                  <a:moveTo>
                    <a:pt x="142636" y="333748"/>
                  </a:moveTo>
                  <a:lnTo>
                    <a:pt x="142499" y="378827"/>
                  </a:lnTo>
                  <a:lnTo>
                    <a:pt x="153968" y="420906"/>
                  </a:lnTo>
                  <a:lnTo>
                    <a:pt x="175652" y="458180"/>
                  </a:lnTo>
                  <a:lnTo>
                    <a:pt x="206160" y="488844"/>
                  </a:lnTo>
                  <a:lnTo>
                    <a:pt x="244099" y="511092"/>
                  </a:lnTo>
                  <a:lnTo>
                    <a:pt x="288080" y="523122"/>
                  </a:lnTo>
                  <a:lnTo>
                    <a:pt x="321144" y="524407"/>
                  </a:lnTo>
                  <a:lnTo>
                    <a:pt x="353543" y="519419"/>
                  </a:lnTo>
                  <a:lnTo>
                    <a:pt x="412729" y="491551"/>
                  </a:lnTo>
                  <a:lnTo>
                    <a:pt x="445420" y="460095"/>
                  </a:lnTo>
                  <a:lnTo>
                    <a:pt x="467823" y="422560"/>
                  </a:lnTo>
                  <a:lnTo>
                    <a:pt x="479602" y="381187"/>
                  </a:lnTo>
                  <a:lnTo>
                    <a:pt x="480423" y="338216"/>
                  </a:lnTo>
                  <a:lnTo>
                    <a:pt x="479789" y="335652"/>
                  </a:lnTo>
                  <a:lnTo>
                    <a:pt x="176520" y="335652"/>
                  </a:lnTo>
                  <a:lnTo>
                    <a:pt x="142636" y="333748"/>
                  </a:lnTo>
                  <a:close/>
                </a:path>
                <a:path w="480695" h="524510">
                  <a:moveTo>
                    <a:pt x="337787" y="190646"/>
                  </a:moveTo>
                  <a:lnTo>
                    <a:pt x="315660" y="253340"/>
                  </a:lnTo>
                  <a:lnTo>
                    <a:pt x="270708" y="302678"/>
                  </a:lnTo>
                  <a:lnTo>
                    <a:pt x="209810" y="330949"/>
                  </a:lnTo>
                  <a:lnTo>
                    <a:pt x="176520" y="335652"/>
                  </a:lnTo>
                  <a:lnTo>
                    <a:pt x="479789" y="335652"/>
                  </a:lnTo>
                  <a:lnTo>
                    <a:pt x="469952" y="295887"/>
                  </a:lnTo>
                  <a:lnTo>
                    <a:pt x="447853" y="256443"/>
                  </a:lnTo>
                  <a:lnTo>
                    <a:pt x="399335" y="212875"/>
                  </a:lnTo>
                  <a:lnTo>
                    <a:pt x="369803" y="198856"/>
                  </a:lnTo>
                  <a:lnTo>
                    <a:pt x="337787" y="190646"/>
                  </a:lnTo>
                  <a:close/>
                </a:path>
                <a:path w="480695" h="524510">
                  <a:moveTo>
                    <a:pt x="159279" y="0"/>
                  </a:moveTo>
                  <a:lnTo>
                    <a:pt x="96051" y="16025"/>
                  </a:lnTo>
                  <a:lnTo>
                    <a:pt x="35003" y="64304"/>
                  </a:lnTo>
                  <a:lnTo>
                    <a:pt x="12600" y="101840"/>
                  </a:lnTo>
                  <a:lnTo>
                    <a:pt x="821" y="143212"/>
                  </a:lnTo>
                  <a:lnTo>
                    <a:pt x="0" y="186181"/>
                  </a:lnTo>
                  <a:lnTo>
                    <a:pt x="10471" y="228508"/>
                  </a:lnTo>
                  <a:lnTo>
                    <a:pt x="32569" y="267951"/>
                  </a:lnTo>
                  <a:lnTo>
                    <a:pt x="81088" y="311519"/>
                  </a:lnTo>
                  <a:lnTo>
                    <a:pt x="142636" y="333748"/>
                  </a:lnTo>
                  <a:lnTo>
                    <a:pt x="150585" y="301158"/>
                  </a:lnTo>
                  <a:lnTo>
                    <a:pt x="164763" y="271056"/>
                  </a:lnTo>
                  <a:lnTo>
                    <a:pt x="209715" y="221729"/>
                  </a:lnTo>
                  <a:lnTo>
                    <a:pt x="270613" y="193456"/>
                  </a:lnTo>
                  <a:lnTo>
                    <a:pt x="303903" y="188753"/>
                  </a:lnTo>
                  <a:lnTo>
                    <a:pt x="337793" y="188753"/>
                  </a:lnTo>
                  <a:lnTo>
                    <a:pt x="337924" y="145577"/>
                  </a:lnTo>
                  <a:lnTo>
                    <a:pt x="326455" y="103505"/>
                  </a:lnTo>
                  <a:lnTo>
                    <a:pt x="304771" y="66234"/>
                  </a:lnTo>
                  <a:lnTo>
                    <a:pt x="274263" y="35571"/>
                  </a:lnTo>
                  <a:lnTo>
                    <a:pt x="236323" y="13319"/>
                  </a:lnTo>
                  <a:lnTo>
                    <a:pt x="192343" y="1285"/>
                  </a:lnTo>
                  <a:lnTo>
                    <a:pt x="159279" y="0"/>
                  </a:lnTo>
                  <a:close/>
                </a:path>
                <a:path w="480695" h="524510">
                  <a:moveTo>
                    <a:pt x="337793" y="188753"/>
                  </a:moveTo>
                  <a:lnTo>
                    <a:pt x="303903" y="188753"/>
                  </a:lnTo>
                  <a:lnTo>
                    <a:pt x="337787" y="190646"/>
                  </a:lnTo>
                  <a:lnTo>
                    <a:pt x="337793" y="1887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21416" y="4489832"/>
              <a:ext cx="480695" cy="524510"/>
            </a:xfrm>
            <a:custGeom>
              <a:avLst/>
              <a:gdLst/>
              <a:ahLst/>
              <a:cxnLst/>
              <a:rect l="l" t="t" r="r" b="b"/>
              <a:pathLst>
                <a:path w="480695" h="524510">
                  <a:moveTo>
                    <a:pt x="142636" y="333748"/>
                  </a:moveTo>
                  <a:lnTo>
                    <a:pt x="164763" y="271056"/>
                  </a:lnTo>
                  <a:lnTo>
                    <a:pt x="209715" y="221729"/>
                  </a:lnTo>
                  <a:lnTo>
                    <a:pt x="270613" y="193456"/>
                  </a:lnTo>
                  <a:lnTo>
                    <a:pt x="303903" y="188753"/>
                  </a:lnTo>
                  <a:lnTo>
                    <a:pt x="337787" y="190646"/>
                  </a:lnTo>
                  <a:lnTo>
                    <a:pt x="337924" y="145577"/>
                  </a:lnTo>
                  <a:lnTo>
                    <a:pt x="326455" y="103505"/>
                  </a:lnTo>
                  <a:lnTo>
                    <a:pt x="304771" y="66234"/>
                  </a:lnTo>
                  <a:lnTo>
                    <a:pt x="274263" y="35571"/>
                  </a:lnTo>
                  <a:lnTo>
                    <a:pt x="236323" y="13319"/>
                  </a:lnTo>
                  <a:lnTo>
                    <a:pt x="192343" y="1285"/>
                  </a:lnTo>
                  <a:lnTo>
                    <a:pt x="159279" y="0"/>
                  </a:lnTo>
                  <a:lnTo>
                    <a:pt x="126880" y="4995"/>
                  </a:lnTo>
                  <a:lnTo>
                    <a:pt x="67694" y="32843"/>
                  </a:lnTo>
                  <a:lnTo>
                    <a:pt x="35003" y="64304"/>
                  </a:lnTo>
                  <a:lnTo>
                    <a:pt x="12600" y="101840"/>
                  </a:lnTo>
                  <a:lnTo>
                    <a:pt x="821" y="143212"/>
                  </a:lnTo>
                  <a:lnTo>
                    <a:pt x="0" y="186181"/>
                  </a:lnTo>
                  <a:lnTo>
                    <a:pt x="10471" y="228508"/>
                  </a:lnTo>
                  <a:lnTo>
                    <a:pt x="32569" y="267951"/>
                  </a:lnTo>
                  <a:lnTo>
                    <a:pt x="54814" y="292166"/>
                  </a:lnTo>
                  <a:lnTo>
                    <a:pt x="81088" y="311519"/>
                  </a:lnTo>
                  <a:lnTo>
                    <a:pt x="110619" y="325538"/>
                  </a:lnTo>
                  <a:lnTo>
                    <a:pt x="142636" y="333748"/>
                  </a:lnTo>
                  <a:close/>
                </a:path>
                <a:path w="480695" h="524510">
                  <a:moveTo>
                    <a:pt x="142636" y="333748"/>
                  </a:moveTo>
                  <a:lnTo>
                    <a:pt x="142499" y="378827"/>
                  </a:lnTo>
                  <a:lnTo>
                    <a:pt x="153968" y="420906"/>
                  </a:lnTo>
                  <a:lnTo>
                    <a:pt x="175652" y="458180"/>
                  </a:lnTo>
                  <a:lnTo>
                    <a:pt x="206160" y="488844"/>
                  </a:lnTo>
                  <a:lnTo>
                    <a:pt x="244100" y="511092"/>
                  </a:lnTo>
                  <a:lnTo>
                    <a:pt x="288080" y="523122"/>
                  </a:lnTo>
                  <a:lnTo>
                    <a:pt x="321144" y="524407"/>
                  </a:lnTo>
                  <a:lnTo>
                    <a:pt x="353543" y="519419"/>
                  </a:lnTo>
                  <a:lnTo>
                    <a:pt x="412729" y="491551"/>
                  </a:lnTo>
                  <a:lnTo>
                    <a:pt x="445420" y="460095"/>
                  </a:lnTo>
                  <a:lnTo>
                    <a:pt x="467823" y="422560"/>
                  </a:lnTo>
                  <a:lnTo>
                    <a:pt x="479602" y="381187"/>
                  </a:lnTo>
                  <a:lnTo>
                    <a:pt x="480423" y="338216"/>
                  </a:lnTo>
                  <a:lnTo>
                    <a:pt x="469952" y="295887"/>
                  </a:lnTo>
                  <a:lnTo>
                    <a:pt x="447853" y="256443"/>
                  </a:lnTo>
                  <a:lnTo>
                    <a:pt x="399335" y="212875"/>
                  </a:lnTo>
                  <a:lnTo>
                    <a:pt x="337787" y="190646"/>
                  </a:lnTo>
                  <a:lnTo>
                    <a:pt x="329838" y="223237"/>
                  </a:lnTo>
                  <a:lnTo>
                    <a:pt x="315660" y="253340"/>
                  </a:lnTo>
                  <a:lnTo>
                    <a:pt x="270708" y="302678"/>
                  </a:lnTo>
                  <a:lnTo>
                    <a:pt x="209810" y="330949"/>
                  </a:lnTo>
                  <a:lnTo>
                    <a:pt x="176520" y="335652"/>
                  </a:lnTo>
                  <a:lnTo>
                    <a:pt x="142636" y="333748"/>
                  </a:lnTo>
                  <a:close/>
                </a:path>
              </a:pathLst>
            </a:custGeom>
            <a:ln w="9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28244" y="4441776"/>
              <a:ext cx="60960" cy="81280"/>
            </a:xfrm>
            <a:custGeom>
              <a:avLst/>
              <a:gdLst/>
              <a:ahLst/>
              <a:cxnLst/>
              <a:rect l="l" t="t" r="r" b="b"/>
              <a:pathLst>
                <a:path w="60960" h="81279">
                  <a:moveTo>
                    <a:pt x="0" y="0"/>
                  </a:moveTo>
                  <a:lnTo>
                    <a:pt x="60866" y="80899"/>
                  </a:lnTo>
                </a:path>
              </a:pathLst>
            </a:custGeom>
            <a:ln w="90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34145" y="4981383"/>
              <a:ext cx="60960" cy="81280"/>
            </a:xfrm>
            <a:custGeom>
              <a:avLst/>
              <a:gdLst/>
              <a:ahLst/>
              <a:cxnLst/>
              <a:rect l="l" t="t" r="r" b="b"/>
              <a:pathLst>
                <a:path w="60960" h="81279">
                  <a:moveTo>
                    <a:pt x="0" y="0"/>
                  </a:moveTo>
                  <a:lnTo>
                    <a:pt x="60866" y="80949"/>
                  </a:lnTo>
                </a:path>
              </a:pathLst>
            </a:custGeom>
            <a:ln w="90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50319" y="3797464"/>
              <a:ext cx="478155" cy="644525"/>
            </a:xfrm>
            <a:custGeom>
              <a:avLst/>
              <a:gdLst/>
              <a:ahLst/>
              <a:cxnLst/>
              <a:rect l="l" t="t" r="r" b="b"/>
              <a:pathLst>
                <a:path w="478155" h="644525">
                  <a:moveTo>
                    <a:pt x="0" y="0"/>
                  </a:moveTo>
                  <a:lnTo>
                    <a:pt x="477925" y="644312"/>
                  </a:lnTo>
                </a:path>
              </a:pathLst>
            </a:custGeom>
            <a:ln w="90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695011" y="5062332"/>
              <a:ext cx="351790" cy="478790"/>
            </a:xfrm>
            <a:custGeom>
              <a:avLst/>
              <a:gdLst/>
              <a:ahLst/>
              <a:cxnLst/>
              <a:rect l="l" t="t" r="r" b="b"/>
              <a:pathLst>
                <a:path w="351789" h="478789">
                  <a:moveTo>
                    <a:pt x="0" y="0"/>
                  </a:moveTo>
                  <a:lnTo>
                    <a:pt x="351247" y="478268"/>
                  </a:lnTo>
                </a:path>
              </a:pathLst>
            </a:custGeom>
            <a:ln w="9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291732" y="5104433"/>
            <a:ext cx="12446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20" dirty="0">
                <a:latin typeface="Microsoft Sans Serif"/>
                <a:cs typeface="Microsoft Sans Serif"/>
              </a:rPr>
              <a:t>4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36095" y="3240701"/>
            <a:ext cx="12446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20" dirty="0">
                <a:latin typeface="Microsoft Sans Serif"/>
                <a:cs typeface="Microsoft Sans Serif"/>
              </a:rPr>
              <a:t>2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10004" y="5074678"/>
            <a:ext cx="12446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20" dirty="0">
                <a:latin typeface="Microsoft Sans Serif"/>
                <a:cs typeface="Microsoft Sans Serif"/>
              </a:rPr>
              <a:t>3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1542" y="4772622"/>
            <a:ext cx="23749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25" dirty="0">
                <a:latin typeface="Microsoft Sans Serif"/>
                <a:cs typeface="Microsoft Sans Serif"/>
              </a:rPr>
              <a:t>115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01058" y="3675963"/>
            <a:ext cx="22288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20" dirty="0">
                <a:latin typeface="Microsoft Sans Serif"/>
                <a:cs typeface="Microsoft Sans Serif"/>
              </a:rPr>
              <a:t>10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 txBox="1"/>
          <p:nvPr/>
        </p:nvSpPr>
        <p:spPr>
          <a:xfrm rot="2040000">
            <a:off x="1662514" y="5188741"/>
            <a:ext cx="26541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1350" spc="20" dirty="0">
                <a:latin typeface="Microsoft Sans Serif"/>
                <a:cs typeface="Microsoft Sans Serif"/>
              </a:rPr>
              <a:t>12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 rot="18960000">
            <a:off x="1739625" y="4211710"/>
            <a:ext cx="265357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1350" spc="15" dirty="0">
                <a:latin typeface="Microsoft Sans Serif"/>
                <a:cs typeface="Microsoft Sans Serif"/>
              </a:rPr>
              <a:t>10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31395" y="3465951"/>
            <a:ext cx="52832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30" dirty="0">
                <a:latin typeface="Microsoft Sans Serif"/>
                <a:cs typeface="Microsoft Sans Serif"/>
              </a:rPr>
              <a:t>АС</a:t>
            </a:r>
            <a:r>
              <a:rPr sz="1350" spc="20" dirty="0">
                <a:latin typeface="Microsoft Sans Serif"/>
                <a:cs typeface="Microsoft Sans Serif"/>
              </a:rPr>
              <a:t>-95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93313" y="4407927"/>
            <a:ext cx="487045" cy="5213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645"/>
              </a:lnSpc>
            </a:pPr>
            <a:r>
              <a:rPr sz="1400" spc="-15" dirty="0">
                <a:latin typeface="Microsoft Sans Serif"/>
                <a:cs typeface="Microsoft Sans Serif"/>
              </a:rPr>
              <a:t>АС-95</a:t>
            </a:r>
            <a:endParaRPr sz="1400">
              <a:latin typeface="Microsoft Sans Serif"/>
              <a:cs typeface="Microsoft Sans Serif"/>
            </a:endParaRPr>
          </a:p>
          <a:p>
            <a:pPr marL="17145" algn="ctr">
              <a:lnSpc>
                <a:spcPct val="100000"/>
              </a:lnSpc>
              <a:spcBef>
                <a:spcPts val="395"/>
              </a:spcBef>
            </a:pPr>
            <a:r>
              <a:rPr sz="1400" dirty="0">
                <a:latin typeface="Microsoft Sans Serif"/>
                <a:cs typeface="Microsoft Sans Serif"/>
              </a:rPr>
              <a:t>8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 rot="19260000">
            <a:off x="1406467" y="4026761"/>
            <a:ext cx="625323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1350" spc="25" dirty="0">
                <a:latin typeface="Microsoft Sans Serif"/>
                <a:cs typeface="Microsoft Sans Serif"/>
              </a:rPr>
              <a:t>А</a:t>
            </a:r>
            <a:r>
              <a:rPr sz="1350" spc="5" dirty="0">
                <a:latin typeface="Microsoft Sans Serif"/>
                <a:cs typeface="Microsoft Sans Serif"/>
              </a:rPr>
              <a:t>С</a:t>
            </a:r>
            <a:r>
              <a:rPr sz="1350" spc="10" dirty="0">
                <a:latin typeface="Microsoft Sans Serif"/>
                <a:cs typeface="Microsoft Sans Serif"/>
              </a:rPr>
              <a:t>-</a:t>
            </a:r>
            <a:r>
              <a:rPr sz="1350" dirty="0">
                <a:latin typeface="Microsoft Sans Serif"/>
                <a:cs typeface="Microsoft Sans Serif"/>
              </a:rPr>
              <a:t>1</a:t>
            </a:r>
            <a:r>
              <a:rPr sz="2025" spc="30" baseline="2057" dirty="0">
                <a:latin typeface="Microsoft Sans Serif"/>
                <a:cs typeface="Microsoft Sans Serif"/>
              </a:rPr>
              <a:t>20</a:t>
            </a:r>
            <a:endParaRPr sz="2025" baseline="2057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 rot="2100000">
            <a:off x="1657157" y="5019894"/>
            <a:ext cx="625932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2025" spc="37" baseline="2057" dirty="0">
                <a:latin typeface="Microsoft Sans Serif"/>
                <a:cs typeface="Microsoft Sans Serif"/>
              </a:rPr>
              <a:t>А</a:t>
            </a:r>
            <a:r>
              <a:rPr sz="2025" spc="7" baseline="2057" dirty="0">
                <a:latin typeface="Microsoft Sans Serif"/>
                <a:cs typeface="Microsoft Sans Serif"/>
              </a:rPr>
              <a:t>С</a:t>
            </a:r>
            <a:r>
              <a:rPr sz="1350" spc="10" dirty="0">
                <a:latin typeface="Microsoft Sans Serif"/>
                <a:cs typeface="Microsoft Sans Serif"/>
              </a:rPr>
              <a:t>-</a:t>
            </a:r>
            <a:r>
              <a:rPr sz="1350" dirty="0">
                <a:latin typeface="Microsoft Sans Serif"/>
                <a:cs typeface="Microsoft Sans Serif"/>
              </a:rPr>
              <a:t>1</a:t>
            </a:r>
            <a:r>
              <a:rPr sz="1350" spc="20" dirty="0">
                <a:latin typeface="Microsoft Sans Serif"/>
                <a:cs typeface="Microsoft Sans Serif"/>
              </a:rPr>
              <a:t>20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 rot="3120000">
            <a:off x="3050993" y="4491966"/>
            <a:ext cx="1258314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0"/>
              </a:lnSpc>
            </a:pPr>
            <a:r>
              <a:rPr sz="2025" spc="-37" baseline="4115" dirty="0">
                <a:latin typeface="Microsoft Sans Serif"/>
                <a:cs typeface="Microsoft Sans Serif"/>
              </a:rPr>
              <a:t>ТД</a:t>
            </a:r>
            <a:r>
              <a:rPr sz="2025" spc="-60" baseline="4115" dirty="0">
                <a:latin typeface="Microsoft Sans Serif"/>
                <a:cs typeface="Microsoft Sans Serif"/>
              </a:rPr>
              <a:t>Н</a:t>
            </a:r>
            <a:r>
              <a:rPr sz="2025" spc="-7" baseline="2057" dirty="0">
                <a:latin typeface="Microsoft Sans Serif"/>
                <a:cs typeface="Microsoft Sans Serif"/>
              </a:rPr>
              <a:t>-</a:t>
            </a:r>
            <a:r>
              <a:rPr sz="2025" spc="22" baseline="2057" dirty="0">
                <a:latin typeface="Microsoft Sans Serif"/>
                <a:cs typeface="Microsoft Sans Serif"/>
              </a:rPr>
              <a:t>1</a:t>
            </a:r>
            <a:r>
              <a:rPr sz="2025" spc="-7" baseline="2057" dirty="0">
                <a:latin typeface="Microsoft Sans Serif"/>
                <a:cs typeface="Microsoft Sans Serif"/>
              </a:rPr>
              <a:t>6</a:t>
            </a:r>
            <a:r>
              <a:rPr sz="2025" spc="22" baseline="2057" dirty="0">
                <a:latin typeface="Microsoft Sans Serif"/>
                <a:cs typeface="Microsoft Sans Serif"/>
              </a:rPr>
              <a:t>000/1</a:t>
            </a:r>
            <a:r>
              <a:rPr sz="2025" spc="-7" baseline="2057" dirty="0">
                <a:latin typeface="Microsoft Sans Serif"/>
                <a:cs typeface="Microsoft Sans Serif"/>
              </a:rPr>
              <a:t>1</a:t>
            </a:r>
            <a:r>
              <a:rPr sz="1350" spc="15" dirty="0">
                <a:latin typeface="Microsoft Sans Serif"/>
                <a:cs typeface="Microsoft Sans Serif"/>
              </a:rPr>
              <a:t>0</a:t>
            </a:r>
            <a:endParaRPr sz="13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3456634"/>
            <a:ext cx="6323330" cy="10541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863600" algn="just">
              <a:lnSpc>
                <a:spcPct val="100000"/>
              </a:lnSpc>
              <a:spcBef>
                <a:spcPts val="625"/>
              </a:spcBef>
            </a:pPr>
            <a:r>
              <a:rPr sz="1400" spc="-5" dirty="0">
                <a:latin typeface="Times New Roman"/>
                <a:cs typeface="Times New Roman"/>
              </a:rPr>
              <a:t>Рисунок 1.3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схема заміщення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endParaRPr sz="1400">
              <a:latin typeface="Times New Roman"/>
              <a:cs typeface="Times New Roman"/>
            </a:endParaRPr>
          </a:p>
          <a:p>
            <a:pPr marL="12700" marR="5080" indent="450215" algn="just">
              <a:lnSpc>
                <a:spcPct val="95900"/>
              </a:lnSpc>
              <a:spcBef>
                <a:spcPts val="600"/>
              </a:spcBef>
            </a:pP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схемах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електричних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напругою,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нижчою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330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можна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 враховувати параметр </a:t>
            </a:r>
            <a:r>
              <a:rPr sz="1800" dirty="0">
                <a:latin typeface="Times New Roman"/>
                <a:cs typeface="Times New Roman"/>
              </a:rPr>
              <a:t>g</a:t>
            </a:r>
            <a:r>
              <a:rPr sz="900" dirty="0">
                <a:latin typeface="Times New Roman"/>
                <a:cs typeface="Times New Roman"/>
              </a:rPr>
              <a:t>ij </a:t>
            </a:r>
            <a:r>
              <a:rPr sz="1400" spc="-5" dirty="0">
                <a:latin typeface="Times New Roman"/>
                <a:cs typeface="Times New Roman"/>
              </a:rPr>
              <a:t>– активну складову поперечної провідності ЛЕП. </a:t>
            </a:r>
            <a:r>
              <a:rPr sz="1400" dirty="0">
                <a:latin typeface="Times New Roman"/>
                <a:cs typeface="Times New Roman"/>
              </a:rPr>
              <a:t>Тоді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спрощена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110-35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 набуває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вигляду: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983" y="7190688"/>
            <a:ext cx="5659755" cy="7912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480185">
              <a:lnSpc>
                <a:spcPct val="100000"/>
              </a:lnSpc>
              <a:spcBef>
                <a:spcPts val="625"/>
              </a:spcBef>
            </a:pPr>
            <a:r>
              <a:rPr sz="1400" spc="-5" dirty="0">
                <a:latin typeface="Times New Roman"/>
                <a:cs typeface="Times New Roman"/>
              </a:rPr>
              <a:t>Рисунок 1.4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Спрощена схема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endParaRPr sz="1400">
              <a:latin typeface="Times New Roman"/>
              <a:cs typeface="Times New Roman"/>
            </a:endParaRPr>
          </a:p>
          <a:p>
            <a:pPr marL="12700" marR="5080" indent="450215">
              <a:lnSpc>
                <a:spcPts val="1610"/>
              </a:lnSpc>
              <a:spcBef>
                <a:spcPts val="640"/>
              </a:spcBef>
            </a:pPr>
            <a:r>
              <a:rPr sz="1400" spc="-5" dirty="0">
                <a:latin typeface="Times New Roman"/>
                <a:cs typeface="Times New Roman"/>
              </a:rPr>
              <a:t>Схема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заданої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характеризується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параметрами: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0356" y="7538465"/>
            <a:ext cx="5708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такими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6838" y="7947659"/>
            <a:ext cx="6093460" cy="105664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241300" marR="5080" indent="-228600">
              <a:lnSpc>
                <a:spcPts val="1610"/>
              </a:lnSpc>
              <a:spcBef>
                <a:spcPts val="209"/>
              </a:spcBef>
              <a:buChar char="–"/>
              <a:tabLst>
                <a:tab pos="240665" algn="l"/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повздовжні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параметри: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опори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ділянок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трансформатора,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трансформації :</a:t>
            </a:r>
            <a:endParaRPr sz="1400">
              <a:latin typeface="Times New Roman"/>
              <a:cs typeface="Times New Roman"/>
            </a:endParaRPr>
          </a:p>
          <a:p>
            <a:pPr marL="2889885">
              <a:lnSpc>
                <a:spcPts val="1535"/>
              </a:lnSpc>
            </a:pPr>
            <a:r>
              <a:rPr sz="1400" spc="-5" dirty="0">
                <a:latin typeface="Times New Roman"/>
                <a:cs typeface="Times New Roman"/>
              </a:rPr>
              <a:t>Z</a:t>
            </a:r>
            <a:r>
              <a:rPr sz="800" spc="-5" dirty="0">
                <a:latin typeface="Times New Roman"/>
                <a:cs typeface="Times New Roman"/>
              </a:rPr>
              <a:t>іj</a:t>
            </a:r>
            <a:r>
              <a:rPr sz="8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</a:t>
            </a:r>
            <a:r>
              <a:rPr sz="800" spc="-5" dirty="0">
                <a:latin typeface="Times New Roman"/>
                <a:cs typeface="Times New Roman"/>
              </a:rPr>
              <a:t>ij</a:t>
            </a:r>
            <a:r>
              <a:rPr sz="8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jX</a:t>
            </a:r>
            <a:r>
              <a:rPr sz="800" spc="-5" dirty="0">
                <a:latin typeface="Times New Roman"/>
                <a:cs typeface="Times New Roman"/>
              </a:rPr>
              <a:t>ij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2184400">
              <a:lnSpc>
                <a:spcPts val="1610"/>
              </a:lnSpc>
              <a:tabLst>
                <a:tab pos="3469004" algn="l"/>
              </a:tabLst>
            </a:pPr>
            <a:r>
              <a:rPr sz="1400" spc="-5" dirty="0">
                <a:latin typeface="Times New Roman"/>
                <a:cs typeface="Times New Roman"/>
              </a:rPr>
              <a:t>Z</a:t>
            </a:r>
            <a:r>
              <a:rPr sz="800" spc="-5" dirty="0">
                <a:latin typeface="Times New Roman"/>
                <a:cs typeface="Times New Roman"/>
              </a:rPr>
              <a:t>T</a:t>
            </a:r>
            <a:r>
              <a:rPr sz="8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</a:t>
            </a:r>
            <a:r>
              <a:rPr sz="800" spc="-5" dirty="0">
                <a:latin typeface="Times New Roman"/>
                <a:cs typeface="Times New Roman"/>
              </a:rPr>
              <a:t>T</a:t>
            </a:r>
            <a:r>
              <a:rPr sz="8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jX</a:t>
            </a:r>
            <a:r>
              <a:rPr sz="800" spc="-5" dirty="0">
                <a:latin typeface="Times New Roman"/>
                <a:cs typeface="Times New Roman"/>
              </a:rPr>
              <a:t>T</a:t>
            </a:r>
            <a:r>
              <a:rPr sz="1400" spc="-5" dirty="0">
                <a:latin typeface="Times New Roman"/>
                <a:cs typeface="Times New Roman"/>
              </a:rPr>
              <a:t>;	K</a:t>
            </a:r>
            <a:r>
              <a:rPr sz="800" spc="-5" dirty="0">
                <a:latin typeface="Times New Roman"/>
                <a:cs typeface="Times New Roman"/>
              </a:rPr>
              <a:t>Tном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=U</a:t>
            </a:r>
            <a:r>
              <a:rPr sz="800" spc="-5" dirty="0">
                <a:latin typeface="Times New Roman"/>
                <a:cs typeface="Times New Roman"/>
              </a:rPr>
              <a:t>ВН</a:t>
            </a:r>
            <a:r>
              <a:rPr sz="1400" spc="-5" dirty="0">
                <a:latin typeface="Times New Roman"/>
                <a:cs typeface="Times New Roman"/>
              </a:rPr>
              <a:t>/U</a:t>
            </a:r>
            <a:r>
              <a:rPr sz="800" spc="-5" dirty="0">
                <a:latin typeface="Times New Roman"/>
                <a:cs typeface="Times New Roman"/>
              </a:rPr>
              <a:t>НН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645"/>
              </a:lnSpc>
              <a:buChar char="–"/>
              <a:tabLst>
                <a:tab pos="240665" algn="l"/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поперечні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параметри: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поперечні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ЛЕП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2171" y="9040621"/>
            <a:ext cx="433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jb</a:t>
            </a:r>
            <a:r>
              <a:rPr sz="800" spc="-5" dirty="0">
                <a:latin typeface="Times New Roman"/>
                <a:cs typeface="Times New Roman"/>
              </a:rPr>
              <a:t>ij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8076" y="8964421"/>
            <a:ext cx="8032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2200" dirty="0">
                <a:latin typeface="Times New Roman"/>
                <a:cs typeface="Times New Roman"/>
              </a:rPr>
              <a:t>g</a:t>
            </a:r>
            <a:r>
              <a:rPr sz="900" i="1" dirty="0">
                <a:latin typeface="Times New Roman"/>
                <a:cs typeface="Times New Roman"/>
              </a:rPr>
              <a:t>Т </a:t>
            </a:r>
            <a:r>
              <a:rPr sz="900" i="1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800" spc="-5" dirty="0">
                <a:latin typeface="Times New Roman"/>
                <a:cs typeface="Times New Roman"/>
              </a:rPr>
              <a:t>j</a:t>
            </a:r>
            <a:r>
              <a:rPr sz="1800" dirty="0">
                <a:latin typeface="Times New Roman"/>
                <a:cs typeface="Times New Roman"/>
              </a:rPr>
              <a:t>b</a:t>
            </a:r>
            <a:r>
              <a:rPr sz="900" i="1" spc="-5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66257" y="807425"/>
            <a:ext cx="843280" cy="656590"/>
            <a:chOff x="2266257" y="807425"/>
            <a:chExt cx="843280" cy="656590"/>
          </a:xfrm>
        </p:grpSpPr>
        <p:sp>
          <p:nvSpPr>
            <p:cNvPr id="9" name="object 9"/>
            <p:cNvSpPr/>
            <p:nvPr/>
          </p:nvSpPr>
          <p:spPr>
            <a:xfrm>
              <a:off x="2602001" y="818839"/>
              <a:ext cx="148590" cy="64135"/>
            </a:xfrm>
            <a:custGeom>
              <a:avLst/>
              <a:gdLst/>
              <a:ahLst/>
              <a:cxnLst/>
              <a:rect l="l" t="t" r="r" b="b"/>
              <a:pathLst>
                <a:path w="148589" h="64134">
                  <a:moveTo>
                    <a:pt x="0" y="63627"/>
                  </a:moveTo>
                  <a:lnTo>
                    <a:pt x="148079" y="63627"/>
                  </a:lnTo>
                  <a:lnTo>
                    <a:pt x="148079" y="0"/>
                  </a:lnTo>
                  <a:lnTo>
                    <a:pt x="0" y="0"/>
                  </a:lnTo>
                  <a:lnTo>
                    <a:pt x="0" y="63627"/>
                  </a:lnTo>
                  <a:close/>
                </a:path>
              </a:pathLst>
            </a:custGeom>
            <a:ln w="66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58668" y="810917"/>
              <a:ext cx="247015" cy="40005"/>
            </a:xfrm>
            <a:custGeom>
              <a:avLst/>
              <a:gdLst/>
              <a:ahLst/>
              <a:cxnLst/>
              <a:rect l="l" t="t" r="r" b="b"/>
              <a:pathLst>
                <a:path w="247014" h="40005">
                  <a:moveTo>
                    <a:pt x="0" y="39749"/>
                  </a:moveTo>
                  <a:lnTo>
                    <a:pt x="1931" y="24739"/>
                  </a:lnTo>
                  <a:lnTo>
                    <a:pt x="8140" y="12263"/>
                  </a:lnTo>
                  <a:lnTo>
                    <a:pt x="17679" y="3593"/>
                  </a:lnTo>
                  <a:lnTo>
                    <a:pt x="29601" y="0"/>
                  </a:lnTo>
                  <a:lnTo>
                    <a:pt x="41723" y="2414"/>
                  </a:lnTo>
                  <a:lnTo>
                    <a:pt x="51803" y="10124"/>
                  </a:lnTo>
                  <a:lnTo>
                    <a:pt x="58814" y="21938"/>
                  </a:lnTo>
                  <a:lnTo>
                    <a:pt x="61728" y="36663"/>
                  </a:lnTo>
                  <a:lnTo>
                    <a:pt x="61728" y="37691"/>
                  </a:lnTo>
                  <a:lnTo>
                    <a:pt x="61728" y="38720"/>
                  </a:lnTo>
                  <a:lnTo>
                    <a:pt x="61728" y="39749"/>
                  </a:lnTo>
                  <a:lnTo>
                    <a:pt x="63660" y="24739"/>
                  </a:lnTo>
                  <a:lnTo>
                    <a:pt x="69869" y="12263"/>
                  </a:lnTo>
                  <a:lnTo>
                    <a:pt x="79408" y="3593"/>
                  </a:lnTo>
                  <a:lnTo>
                    <a:pt x="91330" y="0"/>
                  </a:lnTo>
                  <a:lnTo>
                    <a:pt x="103401" y="2414"/>
                  </a:lnTo>
                  <a:lnTo>
                    <a:pt x="123370" y="36663"/>
                  </a:lnTo>
                  <a:lnTo>
                    <a:pt x="123457" y="38720"/>
                  </a:lnTo>
                  <a:lnTo>
                    <a:pt x="123370" y="39749"/>
                  </a:lnTo>
                  <a:lnTo>
                    <a:pt x="125314" y="24739"/>
                  </a:lnTo>
                  <a:lnTo>
                    <a:pt x="131543" y="12263"/>
                  </a:lnTo>
                  <a:lnTo>
                    <a:pt x="141087" y="3593"/>
                  </a:lnTo>
                  <a:lnTo>
                    <a:pt x="152972" y="0"/>
                  </a:lnTo>
                  <a:lnTo>
                    <a:pt x="165093" y="2414"/>
                  </a:lnTo>
                  <a:lnTo>
                    <a:pt x="175174" y="10124"/>
                  </a:lnTo>
                  <a:lnTo>
                    <a:pt x="182185" y="21938"/>
                  </a:lnTo>
                  <a:lnTo>
                    <a:pt x="185099" y="36663"/>
                  </a:lnTo>
                  <a:lnTo>
                    <a:pt x="185099" y="37691"/>
                  </a:lnTo>
                  <a:lnTo>
                    <a:pt x="185099" y="38720"/>
                  </a:lnTo>
                  <a:lnTo>
                    <a:pt x="185099" y="39749"/>
                  </a:lnTo>
                  <a:lnTo>
                    <a:pt x="187031" y="24739"/>
                  </a:lnTo>
                  <a:lnTo>
                    <a:pt x="193240" y="12263"/>
                  </a:lnTo>
                  <a:lnTo>
                    <a:pt x="202779" y="3593"/>
                  </a:lnTo>
                  <a:lnTo>
                    <a:pt x="214701" y="0"/>
                  </a:lnTo>
                  <a:lnTo>
                    <a:pt x="226822" y="2414"/>
                  </a:lnTo>
                  <a:lnTo>
                    <a:pt x="236903" y="10124"/>
                  </a:lnTo>
                  <a:lnTo>
                    <a:pt x="243914" y="21938"/>
                  </a:lnTo>
                  <a:lnTo>
                    <a:pt x="246828" y="36663"/>
                  </a:lnTo>
                  <a:lnTo>
                    <a:pt x="246828" y="37691"/>
                  </a:lnTo>
                  <a:lnTo>
                    <a:pt x="246828" y="38720"/>
                  </a:lnTo>
                  <a:lnTo>
                    <a:pt x="246828" y="39749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55534" y="851321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6268" y="0"/>
                  </a:lnTo>
                </a:path>
                <a:path w="253364">
                  <a:moveTo>
                    <a:pt x="246828" y="0"/>
                  </a:moveTo>
                  <a:lnTo>
                    <a:pt x="2530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3761" y="983196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40">
                  <a:moveTo>
                    <a:pt x="0" y="0"/>
                  </a:moveTo>
                  <a:lnTo>
                    <a:pt x="0" y="116629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59459" y="1099826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8587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69432" y="1049526"/>
              <a:ext cx="59690" cy="159385"/>
            </a:xfrm>
            <a:custGeom>
              <a:avLst/>
              <a:gdLst/>
              <a:ahLst/>
              <a:cxnLst/>
              <a:rect l="l" t="t" r="r" b="b"/>
              <a:pathLst>
                <a:path w="59689" h="159384">
                  <a:moveTo>
                    <a:pt x="0" y="159072"/>
                  </a:moveTo>
                  <a:lnTo>
                    <a:pt x="59230" y="159072"/>
                  </a:lnTo>
                  <a:lnTo>
                    <a:pt x="59230" y="0"/>
                  </a:lnTo>
                  <a:lnTo>
                    <a:pt x="0" y="0"/>
                  </a:lnTo>
                  <a:lnTo>
                    <a:pt x="0" y="159072"/>
                  </a:lnTo>
                  <a:close/>
                </a:path>
              </a:pathLst>
            </a:custGeom>
            <a:ln w="6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99042" y="983196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66311"/>
                  </a:moveTo>
                  <a:lnTo>
                    <a:pt x="0" y="0"/>
                  </a:lnTo>
                  <a:lnTo>
                    <a:pt x="214718" y="0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13761" y="1158187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40">
                  <a:moveTo>
                    <a:pt x="0" y="116629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59459" y="115818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8587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618" y="1274817"/>
              <a:ext cx="69215" cy="186055"/>
            </a:xfrm>
            <a:custGeom>
              <a:avLst/>
              <a:gdLst/>
              <a:ahLst/>
              <a:cxnLst/>
              <a:rect l="l" t="t" r="r" b="b"/>
              <a:pathLst>
                <a:path w="69214" h="186055">
                  <a:moveTo>
                    <a:pt x="23028" y="185653"/>
                  </a:moveTo>
                  <a:lnTo>
                    <a:pt x="46065" y="185653"/>
                  </a:lnTo>
                </a:path>
                <a:path w="69214" h="186055">
                  <a:moveTo>
                    <a:pt x="11518" y="173214"/>
                  </a:moveTo>
                  <a:lnTo>
                    <a:pt x="57584" y="173214"/>
                  </a:lnTo>
                </a:path>
                <a:path w="69214" h="186055">
                  <a:moveTo>
                    <a:pt x="0" y="160868"/>
                  </a:moveTo>
                  <a:lnTo>
                    <a:pt x="69103" y="160868"/>
                  </a:lnTo>
                </a:path>
                <a:path w="69214" h="186055">
                  <a:moveTo>
                    <a:pt x="34547" y="0"/>
                  </a:moveTo>
                  <a:lnTo>
                    <a:pt x="34547" y="160868"/>
                  </a:lnTo>
                </a:path>
              </a:pathLst>
            </a:custGeom>
            <a:ln w="6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99042" y="1208599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0"/>
                  </a:moveTo>
                  <a:lnTo>
                    <a:pt x="0" y="66217"/>
                  </a:lnTo>
                  <a:lnTo>
                    <a:pt x="214718" y="66217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07638" y="850667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5">
                  <a:moveTo>
                    <a:pt x="0" y="132529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589824" y="968401"/>
            <a:ext cx="14160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15" dirty="0">
                <a:latin typeface="Microsoft Sans Serif"/>
                <a:cs typeface="Microsoft Sans Serif"/>
              </a:rPr>
              <a:t>b</a:t>
            </a:r>
            <a:r>
              <a:rPr sz="450" spc="-25" dirty="0">
                <a:latin typeface="Microsoft Sans Serif"/>
                <a:cs typeface="Microsoft Sans Serif"/>
              </a:rPr>
              <a:t>01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92773" y="1115725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370" y="0"/>
                </a:lnTo>
              </a:path>
            </a:pathLst>
          </a:custGeom>
          <a:ln w="67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12722" y="1101024"/>
            <a:ext cx="8382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26901" y="968364"/>
            <a:ext cx="141605" cy="293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" marR="5080" indent="-23495">
              <a:lnSpc>
                <a:spcPct val="102400"/>
              </a:lnSpc>
              <a:spcBef>
                <a:spcPts val="110"/>
              </a:spcBef>
            </a:pPr>
            <a:r>
              <a:rPr sz="850" u="sng" spc="-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45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01 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83777" y="847492"/>
            <a:ext cx="454025" cy="616585"/>
            <a:chOff x="3083777" y="847492"/>
            <a:chExt cx="454025" cy="616585"/>
          </a:xfrm>
        </p:grpSpPr>
        <p:sp>
          <p:nvSpPr>
            <p:cNvPr id="26" name="object 26"/>
            <p:cNvSpPr/>
            <p:nvPr/>
          </p:nvSpPr>
          <p:spPr>
            <a:xfrm>
              <a:off x="3331255" y="983196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40">
                  <a:moveTo>
                    <a:pt x="0" y="0"/>
                  </a:moveTo>
                  <a:lnTo>
                    <a:pt x="0" y="116629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77014" y="1099826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8569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86952" y="1049526"/>
              <a:ext cx="59690" cy="159385"/>
            </a:xfrm>
            <a:custGeom>
              <a:avLst/>
              <a:gdLst/>
              <a:ahLst/>
              <a:cxnLst/>
              <a:rect l="l" t="t" r="r" b="b"/>
              <a:pathLst>
                <a:path w="59689" h="159384">
                  <a:moveTo>
                    <a:pt x="0" y="159072"/>
                  </a:moveTo>
                  <a:lnTo>
                    <a:pt x="59230" y="159072"/>
                  </a:lnTo>
                  <a:lnTo>
                    <a:pt x="59230" y="0"/>
                  </a:lnTo>
                  <a:lnTo>
                    <a:pt x="0" y="0"/>
                  </a:lnTo>
                  <a:lnTo>
                    <a:pt x="0" y="159072"/>
                  </a:lnTo>
                  <a:close/>
                </a:path>
              </a:pathLst>
            </a:custGeom>
            <a:ln w="6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16554" y="983196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66311"/>
                  </a:moveTo>
                  <a:lnTo>
                    <a:pt x="0" y="0"/>
                  </a:lnTo>
                  <a:lnTo>
                    <a:pt x="214701" y="0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31255" y="1158187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40">
                  <a:moveTo>
                    <a:pt x="0" y="116629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77014" y="115818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8569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88121" y="1274817"/>
              <a:ext cx="69215" cy="186055"/>
            </a:xfrm>
            <a:custGeom>
              <a:avLst/>
              <a:gdLst/>
              <a:ahLst/>
              <a:cxnLst/>
              <a:rect l="l" t="t" r="r" b="b"/>
              <a:pathLst>
                <a:path w="69214" h="186055">
                  <a:moveTo>
                    <a:pt x="23072" y="185653"/>
                  </a:moveTo>
                  <a:lnTo>
                    <a:pt x="46057" y="185653"/>
                  </a:lnTo>
                </a:path>
                <a:path w="69214" h="186055">
                  <a:moveTo>
                    <a:pt x="11492" y="173214"/>
                  </a:moveTo>
                  <a:lnTo>
                    <a:pt x="57636" y="173214"/>
                  </a:lnTo>
                </a:path>
                <a:path w="69214" h="186055">
                  <a:moveTo>
                    <a:pt x="0" y="160868"/>
                  </a:moveTo>
                  <a:lnTo>
                    <a:pt x="69129" y="160868"/>
                  </a:lnTo>
                </a:path>
                <a:path w="69214" h="186055">
                  <a:moveTo>
                    <a:pt x="34564" y="0"/>
                  </a:moveTo>
                  <a:lnTo>
                    <a:pt x="34564" y="160868"/>
                  </a:lnTo>
                </a:path>
              </a:pathLst>
            </a:custGeom>
            <a:ln w="6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16554" y="1208599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0"/>
                  </a:moveTo>
                  <a:lnTo>
                    <a:pt x="0" y="66217"/>
                  </a:lnTo>
                  <a:lnTo>
                    <a:pt x="214701" y="66217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25124" y="850667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5">
                  <a:moveTo>
                    <a:pt x="0" y="132529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10223" y="1115725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457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407361" y="968401"/>
            <a:ext cx="141605" cy="293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4925" marR="5080" indent="-22860">
              <a:lnSpc>
                <a:spcPct val="102400"/>
              </a:lnSpc>
              <a:spcBef>
                <a:spcPts val="110"/>
              </a:spcBef>
            </a:pPr>
            <a:r>
              <a:rPr sz="850" spc="-15" dirty="0">
                <a:latin typeface="Microsoft Sans Serif"/>
                <a:cs typeface="Microsoft Sans Serif"/>
              </a:rPr>
              <a:t>b</a:t>
            </a:r>
            <a:r>
              <a:rPr sz="450" spc="-20" dirty="0">
                <a:latin typeface="Microsoft Sans Serif"/>
                <a:cs typeface="Microsoft Sans Serif"/>
              </a:rPr>
              <a:t>01  </a:t>
            </a: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44351" y="968364"/>
            <a:ext cx="141605" cy="293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" marR="5080" indent="-23495">
              <a:lnSpc>
                <a:spcPct val="102400"/>
              </a:lnSpc>
              <a:spcBef>
                <a:spcPts val="110"/>
              </a:spcBef>
            </a:pPr>
            <a:r>
              <a:rPr sz="850" u="sng" spc="-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45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01 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266257" y="2759511"/>
            <a:ext cx="1826260" cy="626745"/>
            <a:chOff x="2266257" y="2759511"/>
            <a:chExt cx="1826260" cy="626745"/>
          </a:xfrm>
        </p:grpSpPr>
        <p:sp>
          <p:nvSpPr>
            <p:cNvPr id="39" name="object 39"/>
            <p:cNvSpPr/>
            <p:nvPr/>
          </p:nvSpPr>
          <p:spPr>
            <a:xfrm>
              <a:off x="4067387" y="2759511"/>
              <a:ext cx="24765" cy="26670"/>
            </a:xfrm>
            <a:custGeom>
              <a:avLst/>
              <a:gdLst/>
              <a:ahLst/>
              <a:cxnLst/>
              <a:rect l="l" t="t" r="r" b="b"/>
              <a:pathLst>
                <a:path w="24764" h="26669">
                  <a:moveTo>
                    <a:pt x="19154" y="0"/>
                  </a:moveTo>
                  <a:lnTo>
                    <a:pt x="5485" y="0"/>
                  </a:lnTo>
                  <a:lnTo>
                    <a:pt x="0" y="5939"/>
                  </a:lnTo>
                  <a:lnTo>
                    <a:pt x="0" y="13252"/>
                  </a:lnTo>
                  <a:lnTo>
                    <a:pt x="0" y="20576"/>
                  </a:lnTo>
                  <a:lnTo>
                    <a:pt x="5485" y="26515"/>
                  </a:lnTo>
                  <a:lnTo>
                    <a:pt x="19154" y="26515"/>
                  </a:lnTo>
                  <a:lnTo>
                    <a:pt x="24639" y="20576"/>
                  </a:lnTo>
                  <a:lnTo>
                    <a:pt x="24639" y="5939"/>
                  </a:lnTo>
                  <a:lnTo>
                    <a:pt x="191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13761" y="2905330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0"/>
                  </a:moveTo>
                  <a:lnTo>
                    <a:pt x="0" y="116648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59459" y="3021978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8587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9432" y="2971604"/>
              <a:ext cx="59690" cy="159385"/>
            </a:xfrm>
            <a:custGeom>
              <a:avLst/>
              <a:gdLst/>
              <a:ahLst/>
              <a:cxnLst/>
              <a:rect l="l" t="t" r="r" b="b"/>
              <a:pathLst>
                <a:path w="59689" h="159385">
                  <a:moveTo>
                    <a:pt x="0" y="159072"/>
                  </a:moveTo>
                  <a:lnTo>
                    <a:pt x="59230" y="159072"/>
                  </a:lnTo>
                  <a:lnTo>
                    <a:pt x="59230" y="0"/>
                  </a:lnTo>
                  <a:lnTo>
                    <a:pt x="0" y="0"/>
                  </a:lnTo>
                  <a:lnTo>
                    <a:pt x="0" y="159072"/>
                  </a:lnTo>
                  <a:close/>
                </a:path>
              </a:pathLst>
            </a:custGeom>
            <a:ln w="6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99042" y="2905330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66274"/>
                  </a:moveTo>
                  <a:lnTo>
                    <a:pt x="0" y="0"/>
                  </a:lnTo>
                  <a:lnTo>
                    <a:pt x="214718" y="0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13761" y="3080302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116657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59459" y="308030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8587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70618" y="3196962"/>
              <a:ext cx="69215" cy="186055"/>
            </a:xfrm>
            <a:custGeom>
              <a:avLst/>
              <a:gdLst/>
              <a:ahLst/>
              <a:cxnLst/>
              <a:rect l="l" t="t" r="r" b="b"/>
              <a:pathLst>
                <a:path w="69214" h="186054">
                  <a:moveTo>
                    <a:pt x="23028" y="185578"/>
                  </a:moveTo>
                  <a:lnTo>
                    <a:pt x="46065" y="185578"/>
                  </a:lnTo>
                </a:path>
                <a:path w="69214" h="186054">
                  <a:moveTo>
                    <a:pt x="11518" y="173204"/>
                  </a:moveTo>
                  <a:lnTo>
                    <a:pt x="57584" y="173204"/>
                  </a:lnTo>
                </a:path>
                <a:path w="69214" h="186054">
                  <a:moveTo>
                    <a:pt x="0" y="160830"/>
                  </a:moveTo>
                  <a:lnTo>
                    <a:pt x="69103" y="160830"/>
                  </a:lnTo>
                </a:path>
                <a:path w="69214" h="186054">
                  <a:moveTo>
                    <a:pt x="34547" y="0"/>
                  </a:moveTo>
                  <a:lnTo>
                    <a:pt x="34547" y="160830"/>
                  </a:lnTo>
                </a:path>
              </a:pathLst>
            </a:custGeom>
            <a:ln w="6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99042" y="3130677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0"/>
                  </a:moveTo>
                  <a:lnTo>
                    <a:pt x="0" y="66283"/>
                  </a:lnTo>
                  <a:lnTo>
                    <a:pt x="214718" y="66283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07638" y="2772763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132566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92773" y="3037887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37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589824" y="2890535"/>
            <a:ext cx="141605" cy="293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" marR="5080" indent="-23495">
              <a:lnSpc>
                <a:spcPct val="102299"/>
              </a:lnSpc>
              <a:spcBef>
                <a:spcPts val="110"/>
              </a:spcBef>
            </a:pPr>
            <a:r>
              <a:rPr sz="850" spc="-15" dirty="0">
                <a:latin typeface="Microsoft Sans Serif"/>
                <a:cs typeface="Microsoft Sans Serif"/>
              </a:rPr>
              <a:t>b</a:t>
            </a:r>
            <a:r>
              <a:rPr sz="450" spc="-20" dirty="0">
                <a:latin typeface="Microsoft Sans Serif"/>
                <a:cs typeface="Microsoft Sans Serif"/>
              </a:rPr>
              <a:t>03  </a:t>
            </a: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26901" y="2890432"/>
            <a:ext cx="141605" cy="293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" marR="5080" indent="-23495">
              <a:lnSpc>
                <a:spcPct val="102400"/>
              </a:lnSpc>
              <a:spcBef>
                <a:spcPts val="110"/>
              </a:spcBef>
            </a:pPr>
            <a:r>
              <a:rPr sz="850" spc="-15" dirty="0">
                <a:latin typeface="Microsoft Sans Serif"/>
                <a:cs typeface="Microsoft Sans Serif"/>
              </a:rPr>
              <a:t>g</a:t>
            </a:r>
            <a:r>
              <a:rPr sz="450" spc="-20" dirty="0">
                <a:latin typeface="Microsoft Sans Serif"/>
                <a:cs typeface="Microsoft Sans Serif"/>
              </a:rPr>
              <a:t>03  </a:t>
            </a: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080730" y="2769588"/>
            <a:ext cx="305435" cy="616585"/>
            <a:chOff x="3080730" y="2769588"/>
            <a:chExt cx="305435" cy="616585"/>
          </a:xfrm>
        </p:grpSpPr>
        <p:sp>
          <p:nvSpPr>
            <p:cNvPr id="53" name="object 53"/>
            <p:cNvSpPr/>
            <p:nvPr/>
          </p:nvSpPr>
          <p:spPr>
            <a:xfrm>
              <a:off x="3328208" y="2905330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0"/>
                  </a:moveTo>
                  <a:lnTo>
                    <a:pt x="0" y="116648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83905" y="2971604"/>
              <a:ext cx="59690" cy="159385"/>
            </a:xfrm>
            <a:custGeom>
              <a:avLst/>
              <a:gdLst/>
              <a:ahLst/>
              <a:cxnLst/>
              <a:rect l="l" t="t" r="r" b="b"/>
              <a:pathLst>
                <a:path w="59689" h="159385">
                  <a:moveTo>
                    <a:pt x="0" y="159072"/>
                  </a:moveTo>
                  <a:lnTo>
                    <a:pt x="59230" y="159072"/>
                  </a:lnTo>
                  <a:lnTo>
                    <a:pt x="59230" y="0"/>
                  </a:lnTo>
                  <a:lnTo>
                    <a:pt x="0" y="0"/>
                  </a:lnTo>
                  <a:lnTo>
                    <a:pt x="0" y="159072"/>
                  </a:lnTo>
                  <a:close/>
                </a:path>
              </a:pathLst>
            </a:custGeom>
            <a:ln w="6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13507" y="2905330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66274"/>
                  </a:moveTo>
                  <a:lnTo>
                    <a:pt x="0" y="0"/>
                  </a:lnTo>
                  <a:lnTo>
                    <a:pt x="214701" y="0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328208" y="3080303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116657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73880" y="3080303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8569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185074" y="3196962"/>
              <a:ext cx="69215" cy="186055"/>
            </a:xfrm>
            <a:custGeom>
              <a:avLst/>
              <a:gdLst/>
              <a:ahLst/>
              <a:cxnLst/>
              <a:rect l="l" t="t" r="r" b="b"/>
              <a:pathLst>
                <a:path w="69214" h="186054">
                  <a:moveTo>
                    <a:pt x="22985" y="185578"/>
                  </a:moveTo>
                  <a:lnTo>
                    <a:pt x="46057" y="185578"/>
                  </a:lnTo>
                </a:path>
                <a:path w="69214" h="186054">
                  <a:moveTo>
                    <a:pt x="11492" y="173204"/>
                  </a:moveTo>
                  <a:lnTo>
                    <a:pt x="57549" y="173204"/>
                  </a:lnTo>
                </a:path>
                <a:path w="69214" h="186054">
                  <a:moveTo>
                    <a:pt x="0" y="160830"/>
                  </a:moveTo>
                  <a:lnTo>
                    <a:pt x="69042" y="160830"/>
                  </a:lnTo>
                </a:path>
                <a:path w="69214" h="186054">
                  <a:moveTo>
                    <a:pt x="34564" y="0"/>
                  </a:moveTo>
                  <a:lnTo>
                    <a:pt x="34564" y="160830"/>
                  </a:lnTo>
                </a:path>
              </a:pathLst>
            </a:custGeom>
            <a:ln w="6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13507" y="3130677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0"/>
                  </a:moveTo>
                  <a:lnTo>
                    <a:pt x="0" y="66283"/>
                  </a:lnTo>
                  <a:lnTo>
                    <a:pt x="214701" y="66283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22076" y="2772763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132566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941304" y="2890432"/>
            <a:ext cx="604520" cy="293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80670" algn="l"/>
                <a:tab pos="474980" algn="l"/>
              </a:tabLst>
            </a:pPr>
            <a:r>
              <a:rPr sz="850" spc="-15" dirty="0">
                <a:latin typeface="Microsoft Sans Serif"/>
                <a:cs typeface="Microsoft Sans Serif"/>
              </a:rPr>
              <a:t>g</a:t>
            </a:r>
            <a:r>
              <a:rPr sz="450" spc="-25" dirty="0">
                <a:latin typeface="Microsoft Sans Serif"/>
                <a:cs typeface="Microsoft Sans Serif"/>
              </a:rPr>
              <a:t>03	</a:t>
            </a:r>
            <a:r>
              <a:rPr sz="45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450" spc="-10" dirty="0">
                <a:latin typeface="Microsoft Sans Serif"/>
                <a:cs typeface="Microsoft Sans Serif"/>
              </a:rPr>
              <a:t>	</a:t>
            </a:r>
            <a:r>
              <a:rPr sz="850" u="sng" spc="-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</a:t>
            </a:r>
            <a:r>
              <a:rPr sz="450" u="sng" spc="-2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03</a:t>
            </a:r>
            <a:endParaRPr sz="450">
              <a:latin typeface="Microsoft Sans Serif"/>
              <a:cs typeface="Microsoft Sans Serif"/>
            </a:endParaRPr>
          </a:p>
          <a:p>
            <a:pPr marL="35560">
              <a:lnSpc>
                <a:spcPct val="100000"/>
              </a:lnSpc>
              <a:spcBef>
                <a:spcPts val="25"/>
              </a:spcBef>
              <a:tabLst>
                <a:tab pos="497840" algn="l"/>
              </a:tabLst>
            </a:pPr>
            <a:r>
              <a:rPr sz="850" spc="-15" dirty="0">
                <a:latin typeface="Microsoft Sans Serif"/>
                <a:cs typeface="Microsoft Sans Serif"/>
              </a:rPr>
              <a:t>2	2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767721" y="847492"/>
            <a:ext cx="305435" cy="616585"/>
            <a:chOff x="5767721" y="847492"/>
            <a:chExt cx="305435" cy="616585"/>
          </a:xfrm>
        </p:grpSpPr>
        <p:sp>
          <p:nvSpPr>
            <p:cNvPr id="63" name="object 63"/>
            <p:cNvSpPr/>
            <p:nvPr/>
          </p:nvSpPr>
          <p:spPr>
            <a:xfrm>
              <a:off x="6015199" y="983196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40">
                  <a:moveTo>
                    <a:pt x="0" y="0"/>
                  </a:moveTo>
                  <a:lnTo>
                    <a:pt x="0" y="116629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60871" y="1099826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108656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770896" y="1049527"/>
              <a:ext cx="59690" cy="159385"/>
            </a:xfrm>
            <a:custGeom>
              <a:avLst/>
              <a:gdLst/>
              <a:ahLst/>
              <a:cxnLst/>
              <a:rect l="l" t="t" r="r" b="b"/>
              <a:pathLst>
                <a:path w="59689" h="159384">
                  <a:moveTo>
                    <a:pt x="0" y="159072"/>
                  </a:moveTo>
                  <a:lnTo>
                    <a:pt x="59230" y="159072"/>
                  </a:lnTo>
                  <a:lnTo>
                    <a:pt x="59230" y="0"/>
                  </a:lnTo>
                  <a:lnTo>
                    <a:pt x="0" y="0"/>
                  </a:lnTo>
                  <a:lnTo>
                    <a:pt x="0" y="159072"/>
                  </a:lnTo>
                  <a:close/>
                </a:path>
              </a:pathLst>
            </a:custGeom>
            <a:ln w="6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00498" y="983196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66311"/>
                  </a:moveTo>
                  <a:lnTo>
                    <a:pt x="0" y="0"/>
                  </a:lnTo>
                  <a:lnTo>
                    <a:pt x="214701" y="0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15199" y="1158188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40">
                  <a:moveTo>
                    <a:pt x="0" y="116629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60871" y="1158188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108656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72065" y="1274817"/>
              <a:ext cx="69215" cy="186055"/>
            </a:xfrm>
            <a:custGeom>
              <a:avLst/>
              <a:gdLst/>
              <a:ahLst/>
              <a:cxnLst/>
              <a:rect l="l" t="t" r="r" b="b"/>
              <a:pathLst>
                <a:path w="69214" h="186055">
                  <a:moveTo>
                    <a:pt x="22985" y="185653"/>
                  </a:moveTo>
                  <a:lnTo>
                    <a:pt x="46057" y="185653"/>
                  </a:lnTo>
                </a:path>
                <a:path w="69214" h="186055">
                  <a:moveTo>
                    <a:pt x="11492" y="173214"/>
                  </a:moveTo>
                  <a:lnTo>
                    <a:pt x="57549" y="173214"/>
                  </a:lnTo>
                </a:path>
                <a:path w="69214" h="186055">
                  <a:moveTo>
                    <a:pt x="0" y="160868"/>
                  </a:moveTo>
                  <a:lnTo>
                    <a:pt x="69129" y="160868"/>
                  </a:lnTo>
                </a:path>
                <a:path w="69214" h="186055">
                  <a:moveTo>
                    <a:pt x="34564" y="0"/>
                  </a:moveTo>
                  <a:lnTo>
                    <a:pt x="34564" y="160868"/>
                  </a:lnTo>
                </a:path>
              </a:pathLst>
            </a:custGeom>
            <a:ln w="6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00498" y="1208599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0"/>
                  </a:moveTo>
                  <a:lnTo>
                    <a:pt x="0" y="66217"/>
                  </a:lnTo>
                  <a:lnTo>
                    <a:pt x="214701" y="66217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09067" y="850667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5">
                  <a:moveTo>
                    <a:pt x="0" y="132529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091218" y="968402"/>
            <a:ext cx="14160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15" dirty="0">
                <a:latin typeface="Microsoft Sans Serif"/>
                <a:cs typeface="Microsoft Sans Serif"/>
              </a:rPr>
              <a:t>b</a:t>
            </a:r>
            <a:r>
              <a:rPr sz="450" spc="-25" dirty="0">
                <a:latin typeface="Microsoft Sans Serif"/>
                <a:cs typeface="Microsoft Sans Serif"/>
              </a:rPr>
              <a:t>12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094167" y="1115726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370" y="0"/>
                </a:lnTo>
              </a:path>
            </a:pathLst>
          </a:custGeom>
          <a:ln w="67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114116" y="1101025"/>
            <a:ext cx="8382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628295" y="968364"/>
            <a:ext cx="141605" cy="293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" marR="5080" indent="-23495">
              <a:lnSpc>
                <a:spcPct val="102400"/>
              </a:lnSpc>
              <a:spcBef>
                <a:spcPts val="110"/>
              </a:spcBef>
            </a:pPr>
            <a:r>
              <a:rPr sz="850" u="sng" spc="-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45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12 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919362" y="807425"/>
            <a:ext cx="842644" cy="656590"/>
            <a:chOff x="4919362" y="807425"/>
            <a:chExt cx="842644" cy="656590"/>
          </a:xfrm>
        </p:grpSpPr>
        <p:sp>
          <p:nvSpPr>
            <p:cNvPr id="77" name="object 77"/>
            <p:cNvSpPr/>
            <p:nvPr/>
          </p:nvSpPr>
          <p:spPr>
            <a:xfrm>
              <a:off x="5511094" y="810918"/>
              <a:ext cx="247015" cy="40005"/>
            </a:xfrm>
            <a:custGeom>
              <a:avLst/>
              <a:gdLst/>
              <a:ahLst/>
              <a:cxnLst/>
              <a:rect l="l" t="t" r="r" b="b"/>
              <a:pathLst>
                <a:path w="247014" h="40005">
                  <a:moveTo>
                    <a:pt x="0" y="39749"/>
                  </a:moveTo>
                  <a:lnTo>
                    <a:pt x="1943" y="24739"/>
                  </a:lnTo>
                  <a:lnTo>
                    <a:pt x="8173" y="12263"/>
                  </a:lnTo>
                  <a:lnTo>
                    <a:pt x="17716" y="3593"/>
                  </a:lnTo>
                  <a:lnTo>
                    <a:pt x="29601" y="0"/>
                  </a:lnTo>
                  <a:lnTo>
                    <a:pt x="41723" y="2414"/>
                  </a:lnTo>
                  <a:lnTo>
                    <a:pt x="51803" y="10124"/>
                  </a:lnTo>
                  <a:lnTo>
                    <a:pt x="58814" y="21938"/>
                  </a:lnTo>
                  <a:lnTo>
                    <a:pt x="61728" y="36663"/>
                  </a:lnTo>
                  <a:lnTo>
                    <a:pt x="61728" y="37691"/>
                  </a:lnTo>
                  <a:lnTo>
                    <a:pt x="61728" y="38720"/>
                  </a:lnTo>
                  <a:lnTo>
                    <a:pt x="61728" y="39749"/>
                  </a:lnTo>
                  <a:lnTo>
                    <a:pt x="63660" y="24739"/>
                  </a:lnTo>
                  <a:lnTo>
                    <a:pt x="69869" y="12263"/>
                  </a:lnTo>
                  <a:lnTo>
                    <a:pt x="79408" y="3593"/>
                  </a:lnTo>
                  <a:lnTo>
                    <a:pt x="91330" y="0"/>
                  </a:lnTo>
                  <a:lnTo>
                    <a:pt x="103451" y="2414"/>
                  </a:lnTo>
                  <a:lnTo>
                    <a:pt x="113532" y="10124"/>
                  </a:lnTo>
                  <a:lnTo>
                    <a:pt x="120543" y="21938"/>
                  </a:lnTo>
                  <a:lnTo>
                    <a:pt x="123457" y="36663"/>
                  </a:lnTo>
                  <a:lnTo>
                    <a:pt x="123457" y="37691"/>
                  </a:lnTo>
                  <a:lnTo>
                    <a:pt x="123457" y="38720"/>
                  </a:lnTo>
                  <a:lnTo>
                    <a:pt x="123457" y="39749"/>
                  </a:lnTo>
                  <a:lnTo>
                    <a:pt x="125389" y="24739"/>
                  </a:lnTo>
                  <a:lnTo>
                    <a:pt x="131598" y="12263"/>
                  </a:lnTo>
                  <a:lnTo>
                    <a:pt x="141137" y="3593"/>
                  </a:lnTo>
                  <a:lnTo>
                    <a:pt x="153059" y="0"/>
                  </a:lnTo>
                  <a:lnTo>
                    <a:pt x="165130" y="2414"/>
                  </a:lnTo>
                  <a:lnTo>
                    <a:pt x="185099" y="36663"/>
                  </a:lnTo>
                  <a:lnTo>
                    <a:pt x="185186" y="38720"/>
                  </a:lnTo>
                  <a:lnTo>
                    <a:pt x="185099" y="39749"/>
                  </a:lnTo>
                  <a:lnTo>
                    <a:pt x="187043" y="24739"/>
                  </a:lnTo>
                  <a:lnTo>
                    <a:pt x="193272" y="12263"/>
                  </a:lnTo>
                  <a:lnTo>
                    <a:pt x="202815" y="3593"/>
                  </a:lnTo>
                  <a:lnTo>
                    <a:pt x="214701" y="0"/>
                  </a:lnTo>
                  <a:lnTo>
                    <a:pt x="226822" y="2414"/>
                  </a:lnTo>
                  <a:lnTo>
                    <a:pt x="236903" y="10124"/>
                  </a:lnTo>
                  <a:lnTo>
                    <a:pt x="243914" y="21938"/>
                  </a:lnTo>
                  <a:lnTo>
                    <a:pt x="246828" y="36663"/>
                  </a:lnTo>
                  <a:lnTo>
                    <a:pt x="246828" y="37691"/>
                  </a:lnTo>
                  <a:lnTo>
                    <a:pt x="246828" y="38720"/>
                  </a:lnTo>
                  <a:lnTo>
                    <a:pt x="246828" y="39749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07960" y="851322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6268" y="0"/>
                  </a:lnTo>
                </a:path>
                <a:path w="253364">
                  <a:moveTo>
                    <a:pt x="246828" y="0"/>
                  </a:moveTo>
                  <a:lnTo>
                    <a:pt x="2530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254428" y="818839"/>
              <a:ext cx="148590" cy="64135"/>
            </a:xfrm>
            <a:custGeom>
              <a:avLst/>
              <a:gdLst/>
              <a:ahLst/>
              <a:cxnLst/>
              <a:rect l="l" t="t" r="r" b="b"/>
              <a:pathLst>
                <a:path w="148589" h="64134">
                  <a:moveTo>
                    <a:pt x="0" y="63627"/>
                  </a:moveTo>
                  <a:lnTo>
                    <a:pt x="148079" y="63627"/>
                  </a:lnTo>
                  <a:lnTo>
                    <a:pt x="148079" y="0"/>
                  </a:lnTo>
                  <a:lnTo>
                    <a:pt x="0" y="0"/>
                  </a:lnTo>
                  <a:lnTo>
                    <a:pt x="0" y="63627"/>
                  </a:lnTo>
                  <a:close/>
                </a:path>
              </a:pathLst>
            </a:custGeom>
            <a:ln w="66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166840" y="983196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40">
                  <a:moveTo>
                    <a:pt x="0" y="0"/>
                  </a:moveTo>
                  <a:lnTo>
                    <a:pt x="0" y="116629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12512" y="1099826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108656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922537" y="1049527"/>
              <a:ext cx="59690" cy="159385"/>
            </a:xfrm>
            <a:custGeom>
              <a:avLst/>
              <a:gdLst/>
              <a:ahLst/>
              <a:cxnLst/>
              <a:rect l="l" t="t" r="r" b="b"/>
              <a:pathLst>
                <a:path w="59689" h="159384">
                  <a:moveTo>
                    <a:pt x="0" y="159072"/>
                  </a:moveTo>
                  <a:lnTo>
                    <a:pt x="59230" y="159072"/>
                  </a:lnTo>
                  <a:lnTo>
                    <a:pt x="59230" y="0"/>
                  </a:lnTo>
                  <a:lnTo>
                    <a:pt x="0" y="0"/>
                  </a:lnTo>
                  <a:lnTo>
                    <a:pt x="0" y="159072"/>
                  </a:lnTo>
                  <a:close/>
                </a:path>
              </a:pathLst>
            </a:custGeom>
            <a:ln w="6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52139" y="983196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66311"/>
                  </a:moveTo>
                  <a:lnTo>
                    <a:pt x="0" y="0"/>
                  </a:lnTo>
                  <a:lnTo>
                    <a:pt x="214701" y="0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66840" y="1158187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40">
                  <a:moveTo>
                    <a:pt x="0" y="116629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112512" y="1158187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108656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23706" y="1274817"/>
              <a:ext cx="69215" cy="186055"/>
            </a:xfrm>
            <a:custGeom>
              <a:avLst/>
              <a:gdLst/>
              <a:ahLst/>
              <a:cxnLst/>
              <a:rect l="l" t="t" r="r" b="b"/>
              <a:pathLst>
                <a:path w="69214" h="186055">
                  <a:moveTo>
                    <a:pt x="22985" y="185653"/>
                  </a:moveTo>
                  <a:lnTo>
                    <a:pt x="46057" y="185653"/>
                  </a:lnTo>
                </a:path>
                <a:path w="69214" h="186055">
                  <a:moveTo>
                    <a:pt x="11492" y="173214"/>
                  </a:moveTo>
                  <a:lnTo>
                    <a:pt x="57549" y="173214"/>
                  </a:lnTo>
                </a:path>
                <a:path w="69214" h="186055">
                  <a:moveTo>
                    <a:pt x="0" y="160868"/>
                  </a:moveTo>
                  <a:lnTo>
                    <a:pt x="69129" y="160868"/>
                  </a:lnTo>
                </a:path>
                <a:path w="69214" h="186055">
                  <a:moveTo>
                    <a:pt x="34564" y="0"/>
                  </a:moveTo>
                  <a:lnTo>
                    <a:pt x="34564" y="160868"/>
                  </a:lnTo>
                </a:path>
              </a:pathLst>
            </a:custGeom>
            <a:ln w="6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952139" y="1208599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0"/>
                  </a:moveTo>
                  <a:lnTo>
                    <a:pt x="0" y="66217"/>
                  </a:lnTo>
                  <a:lnTo>
                    <a:pt x="214701" y="66217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60709" y="850667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5">
                  <a:moveTo>
                    <a:pt x="0" y="132529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45808" y="111572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37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5242860" y="968402"/>
            <a:ext cx="141605" cy="293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" marR="5080" indent="-23495">
              <a:lnSpc>
                <a:spcPct val="102400"/>
              </a:lnSpc>
              <a:spcBef>
                <a:spcPts val="110"/>
              </a:spcBef>
            </a:pPr>
            <a:r>
              <a:rPr sz="850" spc="-15" dirty="0">
                <a:latin typeface="Microsoft Sans Serif"/>
                <a:cs typeface="Microsoft Sans Serif"/>
              </a:rPr>
              <a:t>b</a:t>
            </a:r>
            <a:r>
              <a:rPr sz="450" spc="-20" dirty="0">
                <a:latin typeface="Microsoft Sans Serif"/>
                <a:cs typeface="Microsoft Sans Serif"/>
              </a:rPr>
              <a:t>12  </a:t>
            </a: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779936" y="968364"/>
            <a:ext cx="141605" cy="293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" marR="5080" indent="-23495">
              <a:lnSpc>
                <a:spcPct val="102400"/>
              </a:lnSpc>
              <a:spcBef>
                <a:spcPts val="110"/>
              </a:spcBef>
            </a:pPr>
            <a:r>
              <a:rPr sz="850" u="sng" spc="-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45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12 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3829430" y="1151084"/>
            <a:ext cx="574675" cy="327660"/>
            <a:chOff x="3829430" y="1151084"/>
            <a:chExt cx="574675" cy="327660"/>
          </a:xfrm>
        </p:grpSpPr>
        <p:sp>
          <p:nvSpPr>
            <p:cNvPr id="93" name="object 93"/>
            <p:cNvSpPr/>
            <p:nvPr/>
          </p:nvSpPr>
          <p:spPr>
            <a:xfrm>
              <a:off x="3956293" y="121252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569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064863" y="1154259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40">
                  <a:moveTo>
                    <a:pt x="0" y="0"/>
                  </a:moveTo>
                  <a:lnTo>
                    <a:pt x="0" y="116629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018022" y="1411340"/>
              <a:ext cx="148590" cy="64135"/>
            </a:xfrm>
            <a:custGeom>
              <a:avLst/>
              <a:gdLst/>
              <a:ahLst/>
              <a:cxnLst/>
              <a:rect l="l" t="t" r="r" b="b"/>
              <a:pathLst>
                <a:path w="148589" h="64134">
                  <a:moveTo>
                    <a:pt x="0" y="63627"/>
                  </a:moveTo>
                  <a:lnTo>
                    <a:pt x="148079" y="63627"/>
                  </a:lnTo>
                  <a:lnTo>
                    <a:pt x="148079" y="0"/>
                  </a:lnTo>
                  <a:lnTo>
                    <a:pt x="0" y="0"/>
                  </a:lnTo>
                  <a:lnTo>
                    <a:pt x="0" y="63627"/>
                  </a:lnTo>
                  <a:close/>
                </a:path>
              </a:pathLst>
            </a:custGeom>
            <a:ln w="66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956293" y="1212527"/>
              <a:ext cx="62230" cy="231140"/>
            </a:xfrm>
            <a:custGeom>
              <a:avLst/>
              <a:gdLst/>
              <a:ahLst/>
              <a:cxnLst/>
              <a:rect l="l" t="t" r="r" b="b"/>
              <a:pathLst>
                <a:path w="62229" h="231140">
                  <a:moveTo>
                    <a:pt x="61728" y="230640"/>
                  </a:moveTo>
                  <a:lnTo>
                    <a:pt x="0" y="230640"/>
                  </a:lnTo>
                  <a:lnTo>
                    <a:pt x="0" y="0"/>
                  </a:lnTo>
                </a:path>
              </a:pathLst>
            </a:custGeom>
            <a:ln w="6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119191" y="1212527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8569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119191" y="1154259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40">
                  <a:moveTo>
                    <a:pt x="0" y="0"/>
                  </a:moveTo>
                  <a:lnTo>
                    <a:pt x="0" y="116629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27761" y="1292120"/>
              <a:ext cx="173355" cy="74295"/>
            </a:xfrm>
            <a:custGeom>
              <a:avLst/>
              <a:gdLst/>
              <a:ahLst/>
              <a:cxnLst/>
              <a:rect l="l" t="t" r="r" b="b"/>
              <a:pathLst>
                <a:path w="173354" h="74294">
                  <a:moveTo>
                    <a:pt x="172736" y="49476"/>
                  </a:moveTo>
                  <a:lnTo>
                    <a:pt x="172736" y="24691"/>
                  </a:lnTo>
                </a:path>
                <a:path w="173354" h="74294">
                  <a:moveTo>
                    <a:pt x="161243" y="61822"/>
                  </a:moveTo>
                  <a:lnTo>
                    <a:pt x="161243" y="12345"/>
                  </a:lnTo>
                </a:path>
                <a:path w="173354" h="74294">
                  <a:moveTo>
                    <a:pt x="149751" y="74167"/>
                  </a:moveTo>
                  <a:lnTo>
                    <a:pt x="149751" y="0"/>
                  </a:lnTo>
                </a:path>
                <a:path w="173354" h="74294">
                  <a:moveTo>
                    <a:pt x="0" y="37037"/>
                  </a:moveTo>
                  <a:lnTo>
                    <a:pt x="149751" y="37037"/>
                  </a:lnTo>
                </a:path>
              </a:pathLst>
            </a:custGeom>
            <a:ln w="6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166032" y="1212527"/>
              <a:ext cx="62230" cy="231140"/>
            </a:xfrm>
            <a:custGeom>
              <a:avLst/>
              <a:gdLst/>
              <a:ahLst/>
              <a:cxnLst/>
              <a:rect l="l" t="t" r="r" b="b"/>
              <a:pathLst>
                <a:path w="62229" h="231140">
                  <a:moveTo>
                    <a:pt x="0" y="230640"/>
                  </a:moveTo>
                  <a:lnTo>
                    <a:pt x="61728" y="230640"/>
                  </a:lnTo>
                  <a:lnTo>
                    <a:pt x="61728" y="0"/>
                  </a:lnTo>
                </a:path>
              </a:pathLst>
            </a:custGeom>
            <a:ln w="6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32922" y="1326538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370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4126081" y="929961"/>
            <a:ext cx="14160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u="sng" spc="-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</a:t>
            </a:r>
            <a:r>
              <a:rPr sz="450" u="sng" spc="-2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13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148978" y="1062490"/>
            <a:ext cx="8382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088800" y="1430842"/>
            <a:ext cx="141605" cy="293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" marR="5080" indent="-23495">
              <a:lnSpc>
                <a:spcPct val="102499"/>
              </a:lnSpc>
              <a:spcBef>
                <a:spcPts val="110"/>
              </a:spcBef>
            </a:pPr>
            <a:r>
              <a:rPr sz="850" u="sng" spc="-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45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13 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3792745" y="1510232"/>
            <a:ext cx="611505" cy="896619"/>
            <a:chOff x="3792745" y="1510232"/>
            <a:chExt cx="611505" cy="896619"/>
          </a:xfrm>
        </p:grpSpPr>
        <p:sp>
          <p:nvSpPr>
            <p:cNvPr id="106" name="object 106"/>
            <p:cNvSpPr/>
            <p:nvPr/>
          </p:nvSpPr>
          <p:spPr>
            <a:xfrm>
              <a:off x="3795920" y="1513407"/>
              <a:ext cx="37465" cy="265430"/>
            </a:xfrm>
            <a:custGeom>
              <a:avLst/>
              <a:gdLst/>
              <a:ahLst/>
              <a:cxnLst/>
              <a:rect l="l" t="t" r="r" b="b"/>
              <a:pathLst>
                <a:path w="37464" h="265430">
                  <a:moveTo>
                    <a:pt x="37002" y="265152"/>
                  </a:moveTo>
                  <a:lnTo>
                    <a:pt x="23029" y="263077"/>
                  </a:lnTo>
                  <a:lnTo>
                    <a:pt x="11416" y="256407"/>
                  </a:lnTo>
                  <a:lnTo>
                    <a:pt x="3345" y="246160"/>
                  </a:lnTo>
                  <a:lnTo>
                    <a:pt x="0" y="233352"/>
                  </a:lnTo>
                  <a:lnTo>
                    <a:pt x="2235" y="220331"/>
                  </a:lnTo>
                  <a:lnTo>
                    <a:pt x="9392" y="209503"/>
                  </a:lnTo>
                  <a:lnTo>
                    <a:pt x="20385" y="201971"/>
                  </a:lnTo>
                  <a:lnTo>
                    <a:pt x="34129" y="198840"/>
                  </a:lnTo>
                  <a:lnTo>
                    <a:pt x="35087" y="198840"/>
                  </a:lnTo>
                  <a:lnTo>
                    <a:pt x="36044" y="198840"/>
                  </a:lnTo>
                  <a:lnTo>
                    <a:pt x="37002" y="198840"/>
                  </a:lnTo>
                  <a:lnTo>
                    <a:pt x="23029" y="196765"/>
                  </a:lnTo>
                  <a:lnTo>
                    <a:pt x="11416" y="190095"/>
                  </a:lnTo>
                  <a:lnTo>
                    <a:pt x="3345" y="179848"/>
                  </a:lnTo>
                  <a:lnTo>
                    <a:pt x="0" y="167041"/>
                  </a:lnTo>
                  <a:lnTo>
                    <a:pt x="2235" y="154074"/>
                  </a:lnTo>
                  <a:lnTo>
                    <a:pt x="9392" y="143273"/>
                  </a:lnTo>
                  <a:lnTo>
                    <a:pt x="20385" y="135751"/>
                  </a:lnTo>
                  <a:lnTo>
                    <a:pt x="34129" y="132622"/>
                  </a:lnTo>
                  <a:lnTo>
                    <a:pt x="35087" y="132529"/>
                  </a:lnTo>
                  <a:lnTo>
                    <a:pt x="36044" y="132529"/>
                  </a:lnTo>
                  <a:lnTo>
                    <a:pt x="37002" y="132622"/>
                  </a:lnTo>
                  <a:lnTo>
                    <a:pt x="23029" y="130534"/>
                  </a:lnTo>
                  <a:lnTo>
                    <a:pt x="11416" y="123842"/>
                  </a:lnTo>
                  <a:lnTo>
                    <a:pt x="3345" y="113591"/>
                  </a:lnTo>
                  <a:lnTo>
                    <a:pt x="0" y="100823"/>
                  </a:lnTo>
                  <a:lnTo>
                    <a:pt x="2235" y="87802"/>
                  </a:lnTo>
                  <a:lnTo>
                    <a:pt x="9392" y="76973"/>
                  </a:lnTo>
                  <a:lnTo>
                    <a:pt x="20385" y="69441"/>
                  </a:lnTo>
                  <a:lnTo>
                    <a:pt x="34129" y="66311"/>
                  </a:lnTo>
                  <a:lnTo>
                    <a:pt x="35087" y="66311"/>
                  </a:lnTo>
                  <a:lnTo>
                    <a:pt x="36044" y="66311"/>
                  </a:lnTo>
                  <a:lnTo>
                    <a:pt x="37002" y="66311"/>
                  </a:lnTo>
                  <a:lnTo>
                    <a:pt x="23029" y="64236"/>
                  </a:lnTo>
                  <a:lnTo>
                    <a:pt x="11416" y="57566"/>
                  </a:lnTo>
                  <a:lnTo>
                    <a:pt x="3345" y="47319"/>
                  </a:lnTo>
                  <a:lnTo>
                    <a:pt x="0" y="34511"/>
                  </a:lnTo>
                  <a:lnTo>
                    <a:pt x="2235" y="21491"/>
                  </a:lnTo>
                  <a:lnTo>
                    <a:pt x="9392" y="10662"/>
                  </a:lnTo>
                  <a:lnTo>
                    <a:pt x="20385" y="3130"/>
                  </a:lnTo>
                  <a:lnTo>
                    <a:pt x="34129" y="0"/>
                  </a:lnTo>
                  <a:lnTo>
                    <a:pt x="35087" y="0"/>
                  </a:lnTo>
                  <a:lnTo>
                    <a:pt x="36044" y="0"/>
                  </a:lnTo>
                  <a:lnTo>
                    <a:pt x="37002" y="0"/>
                  </a:lnTo>
                </a:path>
              </a:pathLst>
            </a:custGeom>
            <a:ln w="62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833532" y="1510040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h="272414">
                  <a:moveTo>
                    <a:pt x="0" y="265152"/>
                  </a:moveTo>
                  <a:lnTo>
                    <a:pt x="0" y="271886"/>
                  </a:lnTo>
                </a:path>
                <a:path h="272414">
                  <a:moveTo>
                    <a:pt x="0" y="0"/>
                  </a:moveTo>
                  <a:lnTo>
                    <a:pt x="0" y="67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956293" y="2140420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569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064863" y="2082152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0"/>
                  </a:moveTo>
                  <a:lnTo>
                    <a:pt x="0" y="116629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018022" y="2339326"/>
              <a:ext cx="148590" cy="64135"/>
            </a:xfrm>
            <a:custGeom>
              <a:avLst/>
              <a:gdLst/>
              <a:ahLst/>
              <a:cxnLst/>
              <a:rect l="l" t="t" r="r" b="b"/>
              <a:pathLst>
                <a:path w="148589" h="64135">
                  <a:moveTo>
                    <a:pt x="0" y="63627"/>
                  </a:moveTo>
                  <a:lnTo>
                    <a:pt x="148079" y="63627"/>
                  </a:lnTo>
                  <a:lnTo>
                    <a:pt x="148079" y="0"/>
                  </a:lnTo>
                  <a:lnTo>
                    <a:pt x="0" y="0"/>
                  </a:lnTo>
                  <a:lnTo>
                    <a:pt x="0" y="63627"/>
                  </a:lnTo>
                  <a:close/>
                </a:path>
              </a:pathLst>
            </a:custGeom>
            <a:ln w="66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956293" y="2140420"/>
              <a:ext cx="62230" cy="231140"/>
            </a:xfrm>
            <a:custGeom>
              <a:avLst/>
              <a:gdLst/>
              <a:ahLst/>
              <a:cxnLst/>
              <a:rect l="l" t="t" r="r" b="b"/>
              <a:pathLst>
                <a:path w="62229" h="231139">
                  <a:moveTo>
                    <a:pt x="61728" y="230733"/>
                  </a:moveTo>
                  <a:lnTo>
                    <a:pt x="0" y="230733"/>
                  </a:lnTo>
                  <a:lnTo>
                    <a:pt x="0" y="0"/>
                  </a:lnTo>
                </a:path>
              </a:pathLst>
            </a:custGeom>
            <a:ln w="6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119191" y="2140420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8569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119191" y="2082152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0"/>
                  </a:moveTo>
                  <a:lnTo>
                    <a:pt x="0" y="116629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227761" y="2220012"/>
              <a:ext cx="173355" cy="74295"/>
            </a:xfrm>
            <a:custGeom>
              <a:avLst/>
              <a:gdLst/>
              <a:ahLst/>
              <a:cxnLst/>
              <a:rect l="l" t="t" r="r" b="b"/>
              <a:pathLst>
                <a:path w="173354" h="74294">
                  <a:moveTo>
                    <a:pt x="172736" y="49476"/>
                  </a:moveTo>
                  <a:lnTo>
                    <a:pt x="172736" y="24691"/>
                  </a:lnTo>
                </a:path>
                <a:path w="173354" h="74294">
                  <a:moveTo>
                    <a:pt x="161243" y="61822"/>
                  </a:moveTo>
                  <a:lnTo>
                    <a:pt x="161243" y="12345"/>
                  </a:lnTo>
                </a:path>
                <a:path w="173354" h="74294">
                  <a:moveTo>
                    <a:pt x="149751" y="74167"/>
                  </a:moveTo>
                  <a:lnTo>
                    <a:pt x="149751" y="0"/>
                  </a:lnTo>
                </a:path>
                <a:path w="173354" h="74294">
                  <a:moveTo>
                    <a:pt x="0" y="37130"/>
                  </a:moveTo>
                  <a:lnTo>
                    <a:pt x="149751" y="37130"/>
                  </a:lnTo>
                </a:path>
              </a:pathLst>
            </a:custGeom>
            <a:ln w="6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166032" y="2140420"/>
              <a:ext cx="62230" cy="231140"/>
            </a:xfrm>
            <a:custGeom>
              <a:avLst/>
              <a:gdLst/>
              <a:ahLst/>
              <a:cxnLst/>
              <a:rect l="l" t="t" r="r" b="b"/>
              <a:pathLst>
                <a:path w="62229" h="231139">
                  <a:moveTo>
                    <a:pt x="0" y="230733"/>
                  </a:moveTo>
                  <a:lnTo>
                    <a:pt x="61728" y="230733"/>
                  </a:lnTo>
                  <a:lnTo>
                    <a:pt x="61728" y="0"/>
                  </a:lnTo>
                </a:path>
              </a:pathLst>
            </a:custGeom>
            <a:ln w="6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832922" y="2254430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370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803233" y="1911107"/>
              <a:ext cx="59690" cy="159385"/>
            </a:xfrm>
            <a:custGeom>
              <a:avLst/>
              <a:gdLst/>
              <a:ahLst/>
              <a:cxnLst/>
              <a:rect l="l" t="t" r="r" b="b"/>
              <a:pathLst>
                <a:path w="59689" h="159385">
                  <a:moveTo>
                    <a:pt x="0" y="159072"/>
                  </a:moveTo>
                  <a:lnTo>
                    <a:pt x="59230" y="159072"/>
                  </a:lnTo>
                  <a:lnTo>
                    <a:pt x="59230" y="0"/>
                  </a:lnTo>
                  <a:lnTo>
                    <a:pt x="0" y="0"/>
                  </a:lnTo>
                  <a:lnTo>
                    <a:pt x="0" y="159072"/>
                  </a:lnTo>
                  <a:close/>
                </a:path>
              </a:pathLst>
            </a:custGeom>
            <a:ln w="6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4126081" y="1857854"/>
            <a:ext cx="141605" cy="293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" marR="5080" indent="-23495">
              <a:lnSpc>
                <a:spcPct val="102400"/>
              </a:lnSpc>
              <a:spcBef>
                <a:spcPts val="110"/>
              </a:spcBef>
            </a:pPr>
            <a:r>
              <a:rPr sz="850" u="sng" spc="-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</a:t>
            </a:r>
            <a:r>
              <a:rPr sz="45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13 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088800" y="2358828"/>
            <a:ext cx="141605" cy="293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" marR="5080" indent="-23495">
              <a:lnSpc>
                <a:spcPct val="102400"/>
              </a:lnSpc>
              <a:spcBef>
                <a:spcPts val="110"/>
              </a:spcBef>
            </a:pPr>
            <a:r>
              <a:rPr sz="850" u="sng" spc="-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45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13 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850" spc="-15" dirty="0"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142544" y="2585802"/>
            <a:ext cx="426084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11150" algn="l"/>
              </a:tabLst>
            </a:pPr>
            <a:r>
              <a:rPr sz="850" spc="-25" dirty="0">
                <a:latin typeface="Microsoft Sans Serif"/>
                <a:cs typeface="Microsoft Sans Serif"/>
              </a:rPr>
              <a:t>R</a:t>
            </a:r>
            <a:r>
              <a:rPr sz="450" spc="-25" dirty="0">
                <a:latin typeface="Microsoft Sans Serif"/>
                <a:cs typeface="Microsoft Sans Serif"/>
              </a:rPr>
              <a:t>T</a:t>
            </a:r>
            <a:r>
              <a:rPr sz="450" dirty="0">
                <a:latin typeface="Microsoft Sans Serif"/>
                <a:cs typeface="Microsoft Sans Serif"/>
              </a:rPr>
              <a:t>	</a:t>
            </a:r>
            <a:r>
              <a:rPr sz="850" spc="-25" dirty="0">
                <a:latin typeface="Microsoft Sans Serif"/>
                <a:cs typeface="Microsoft Sans Serif"/>
              </a:rPr>
              <a:t>X</a:t>
            </a:r>
            <a:r>
              <a:rPr sz="450" spc="-25" dirty="0">
                <a:latin typeface="Microsoft Sans Serif"/>
                <a:cs typeface="Microsoft Sans Serif"/>
              </a:rPr>
              <a:t>T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858512" y="850666"/>
            <a:ext cx="0" cy="1922145"/>
          </a:xfrm>
          <a:custGeom>
            <a:avLst/>
            <a:gdLst/>
            <a:ahLst/>
            <a:cxnLst/>
            <a:rect l="l" t="t" r="r" b="b"/>
            <a:pathLst>
              <a:path h="1922145">
                <a:moveTo>
                  <a:pt x="0" y="0"/>
                </a:moveTo>
                <a:lnTo>
                  <a:pt x="0" y="1922096"/>
                </a:lnTo>
              </a:path>
            </a:pathLst>
          </a:custGeom>
          <a:ln w="6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2611938" y="663499"/>
            <a:ext cx="43307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92735" algn="l"/>
              </a:tabLst>
            </a:pPr>
            <a:r>
              <a:rPr sz="850" spc="-25" dirty="0">
                <a:latin typeface="Microsoft Sans Serif"/>
                <a:cs typeface="Microsoft Sans Serif"/>
              </a:rPr>
              <a:t>R</a:t>
            </a:r>
            <a:r>
              <a:rPr sz="450" spc="-25" dirty="0">
                <a:latin typeface="Microsoft Sans Serif"/>
                <a:cs typeface="Microsoft Sans Serif"/>
              </a:rPr>
              <a:t>01</a:t>
            </a:r>
            <a:r>
              <a:rPr sz="450" dirty="0">
                <a:latin typeface="Microsoft Sans Serif"/>
                <a:cs typeface="Microsoft Sans Serif"/>
              </a:rPr>
              <a:t>	</a:t>
            </a:r>
            <a:r>
              <a:rPr sz="850" spc="-25" dirty="0">
                <a:latin typeface="Microsoft Sans Serif"/>
                <a:cs typeface="Microsoft Sans Serif"/>
              </a:rPr>
              <a:t>X</a:t>
            </a:r>
            <a:r>
              <a:rPr sz="450" spc="-25" dirty="0">
                <a:latin typeface="Microsoft Sans Serif"/>
                <a:cs typeface="Microsoft Sans Serif"/>
              </a:rPr>
              <a:t>01</a:t>
            </a:r>
            <a:endParaRPr sz="450">
              <a:latin typeface="Microsoft Sans Serif"/>
              <a:cs typeface="Microsoft Sans Serif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2598509" y="2729540"/>
            <a:ext cx="510540" cy="78740"/>
            <a:chOff x="2598509" y="2729540"/>
            <a:chExt cx="510540" cy="78740"/>
          </a:xfrm>
        </p:grpSpPr>
        <p:sp>
          <p:nvSpPr>
            <p:cNvPr id="124" name="object 124"/>
            <p:cNvSpPr/>
            <p:nvPr/>
          </p:nvSpPr>
          <p:spPr>
            <a:xfrm>
              <a:off x="2858668" y="2733033"/>
              <a:ext cx="247015" cy="40005"/>
            </a:xfrm>
            <a:custGeom>
              <a:avLst/>
              <a:gdLst/>
              <a:ahLst/>
              <a:cxnLst/>
              <a:rect l="l" t="t" r="r" b="b"/>
              <a:pathLst>
                <a:path w="247014" h="40005">
                  <a:moveTo>
                    <a:pt x="0" y="39730"/>
                  </a:moveTo>
                  <a:lnTo>
                    <a:pt x="1931" y="24739"/>
                  </a:lnTo>
                  <a:lnTo>
                    <a:pt x="8140" y="12268"/>
                  </a:lnTo>
                  <a:lnTo>
                    <a:pt x="17679" y="3595"/>
                  </a:lnTo>
                  <a:lnTo>
                    <a:pt x="29601" y="0"/>
                  </a:lnTo>
                  <a:lnTo>
                    <a:pt x="41723" y="2403"/>
                  </a:lnTo>
                  <a:lnTo>
                    <a:pt x="51803" y="10104"/>
                  </a:lnTo>
                  <a:lnTo>
                    <a:pt x="58814" y="21921"/>
                  </a:lnTo>
                  <a:lnTo>
                    <a:pt x="61728" y="36672"/>
                  </a:lnTo>
                  <a:lnTo>
                    <a:pt x="61728" y="37691"/>
                  </a:lnTo>
                  <a:lnTo>
                    <a:pt x="61728" y="38711"/>
                  </a:lnTo>
                  <a:lnTo>
                    <a:pt x="61728" y="39730"/>
                  </a:lnTo>
                  <a:lnTo>
                    <a:pt x="63660" y="24739"/>
                  </a:lnTo>
                  <a:lnTo>
                    <a:pt x="69869" y="12268"/>
                  </a:lnTo>
                  <a:lnTo>
                    <a:pt x="79408" y="3595"/>
                  </a:lnTo>
                  <a:lnTo>
                    <a:pt x="91330" y="0"/>
                  </a:lnTo>
                  <a:lnTo>
                    <a:pt x="103401" y="2403"/>
                  </a:lnTo>
                  <a:lnTo>
                    <a:pt x="123370" y="36672"/>
                  </a:lnTo>
                  <a:lnTo>
                    <a:pt x="123457" y="38711"/>
                  </a:lnTo>
                  <a:lnTo>
                    <a:pt x="123370" y="39730"/>
                  </a:lnTo>
                  <a:lnTo>
                    <a:pt x="125314" y="24739"/>
                  </a:lnTo>
                  <a:lnTo>
                    <a:pt x="131543" y="12268"/>
                  </a:lnTo>
                  <a:lnTo>
                    <a:pt x="141087" y="3595"/>
                  </a:lnTo>
                  <a:lnTo>
                    <a:pt x="152972" y="0"/>
                  </a:lnTo>
                  <a:lnTo>
                    <a:pt x="165093" y="2403"/>
                  </a:lnTo>
                  <a:lnTo>
                    <a:pt x="175174" y="10104"/>
                  </a:lnTo>
                  <a:lnTo>
                    <a:pt x="182185" y="21921"/>
                  </a:lnTo>
                  <a:lnTo>
                    <a:pt x="185099" y="36672"/>
                  </a:lnTo>
                  <a:lnTo>
                    <a:pt x="185099" y="37691"/>
                  </a:lnTo>
                  <a:lnTo>
                    <a:pt x="185099" y="38711"/>
                  </a:lnTo>
                  <a:lnTo>
                    <a:pt x="185099" y="39730"/>
                  </a:lnTo>
                  <a:lnTo>
                    <a:pt x="187031" y="24739"/>
                  </a:lnTo>
                  <a:lnTo>
                    <a:pt x="193240" y="12268"/>
                  </a:lnTo>
                  <a:lnTo>
                    <a:pt x="202779" y="3595"/>
                  </a:lnTo>
                  <a:lnTo>
                    <a:pt x="214701" y="0"/>
                  </a:lnTo>
                  <a:lnTo>
                    <a:pt x="226822" y="2403"/>
                  </a:lnTo>
                  <a:lnTo>
                    <a:pt x="236903" y="10104"/>
                  </a:lnTo>
                  <a:lnTo>
                    <a:pt x="243914" y="21921"/>
                  </a:lnTo>
                  <a:lnTo>
                    <a:pt x="246828" y="36672"/>
                  </a:lnTo>
                  <a:lnTo>
                    <a:pt x="246828" y="37691"/>
                  </a:lnTo>
                  <a:lnTo>
                    <a:pt x="246828" y="38711"/>
                  </a:lnTo>
                  <a:lnTo>
                    <a:pt x="246828" y="39730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55534" y="2773427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6268" y="0"/>
                  </a:lnTo>
                </a:path>
                <a:path w="253364">
                  <a:moveTo>
                    <a:pt x="246828" y="0"/>
                  </a:moveTo>
                  <a:lnTo>
                    <a:pt x="2530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602002" y="2740954"/>
              <a:ext cx="148590" cy="64135"/>
            </a:xfrm>
            <a:custGeom>
              <a:avLst/>
              <a:gdLst/>
              <a:ahLst/>
              <a:cxnLst/>
              <a:rect l="l" t="t" r="r" b="b"/>
              <a:pathLst>
                <a:path w="148589" h="64135">
                  <a:moveTo>
                    <a:pt x="0" y="63627"/>
                  </a:moveTo>
                  <a:lnTo>
                    <a:pt x="148079" y="63627"/>
                  </a:lnTo>
                  <a:lnTo>
                    <a:pt x="148079" y="0"/>
                  </a:lnTo>
                  <a:lnTo>
                    <a:pt x="0" y="0"/>
                  </a:lnTo>
                  <a:lnTo>
                    <a:pt x="0" y="63627"/>
                  </a:lnTo>
                  <a:close/>
                </a:path>
              </a:pathLst>
            </a:custGeom>
            <a:ln w="66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2611938" y="2585642"/>
            <a:ext cx="43307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92735" algn="l"/>
              </a:tabLst>
            </a:pPr>
            <a:r>
              <a:rPr sz="850" spc="-25" dirty="0">
                <a:latin typeface="Microsoft Sans Serif"/>
                <a:cs typeface="Microsoft Sans Serif"/>
              </a:rPr>
              <a:t>R</a:t>
            </a:r>
            <a:r>
              <a:rPr sz="450" spc="-25" dirty="0">
                <a:latin typeface="Microsoft Sans Serif"/>
                <a:cs typeface="Microsoft Sans Serif"/>
              </a:rPr>
              <a:t>03</a:t>
            </a:r>
            <a:r>
              <a:rPr sz="450" dirty="0">
                <a:latin typeface="Microsoft Sans Serif"/>
                <a:cs typeface="Microsoft Sans Serif"/>
              </a:rPr>
              <a:t>	</a:t>
            </a:r>
            <a:r>
              <a:rPr sz="850" spc="-25" dirty="0">
                <a:latin typeface="Microsoft Sans Serif"/>
                <a:cs typeface="Microsoft Sans Serif"/>
              </a:rPr>
              <a:t>X</a:t>
            </a:r>
            <a:r>
              <a:rPr sz="450" spc="-25" dirty="0">
                <a:latin typeface="Microsoft Sans Serif"/>
                <a:cs typeface="Microsoft Sans Serif"/>
              </a:rPr>
              <a:t>03</a:t>
            </a:r>
            <a:endParaRPr sz="450">
              <a:latin typeface="Microsoft Sans Serif"/>
              <a:cs typeface="Microsoft Sans Serif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1855020" y="837386"/>
            <a:ext cx="4582160" cy="1950720"/>
            <a:chOff x="1855020" y="837386"/>
            <a:chExt cx="4582160" cy="1950720"/>
          </a:xfrm>
        </p:grpSpPr>
        <p:sp>
          <p:nvSpPr>
            <p:cNvPr id="129" name="object 129"/>
            <p:cNvSpPr/>
            <p:nvPr/>
          </p:nvSpPr>
          <p:spPr>
            <a:xfrm>
              <a:off x="3105497" y="2774091"/>
              <a:ext cx="974725" cy="0"/>
            </a:xfrm>
            <a:custGeom>
              <a:avLst/>
              <a:gdLst/>
              <a:ahLst/>
              <a:cxnLst/>
              <a:rect l="l" t="t" r="r" b="b"/>
              <a:pathLst>
                <a:path w="974725">
                  <a:moveTo>
                    <a:pt x="0" y="0"/>
                  </a:moveTo>
                  <a:lnTo>
                    <a:pt x="974167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750099" y="2772763"/>
              <a:ext cx="108585" cy="1905"/>
            </a:xfrm>
            <a:custGeom>
              <a:avLst/>
              <a:gdLst/>
              <a:ahLst/>
              <a:cxnLst/>
              <a:rect l="l" t="t" r="r" b="b"/>
              <a:pathLst>
                <a:path w="108585" h="1905">
                  <a:moveTo>
                    <a:pt x="108569" y="1328"/>
                  </a:moveTo>
                  <a:lnTo>
                    <a:pt x="0" y="0"/>
                  </a:lnTo>
                </a:path>
              </a:pathLst>
            </a:custGeom>
            <a:ln w="67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858512" y="2772763"/>
              <a:ext cx="743585" cy="0"/>
            </a:xfrm>
            <a:custGeom>
              <a:avLst/>
              <a:gdLst/>
              <a:ahLst/>
              <a:cxnLst/>
              <a:rect l="l" t="t" r="r" b="b"/>
              <a:pathLst>
                <a:path w="743585">
                  <a:moveTo>
                    <a:pt x="743489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67387" y="837386"/>
              <a:ext cx="24765" cy="26670"/>
            </a:xfrm>
            <a:custGeom>
              <a:avLst/>
              <a:gdLst/>
              <a:ahLst/>
              <a:cxnLst/>
              <a:rect l="l" t="t" r="r" b="b"/>
              <a:pathLst>
                <a:path w="24764" h="26669">
                  <a:moveTo>
                    <a:pt x="19154" y="0"/>
                  </a:moveTo>
                  <a:lnTo>
                    <a:pt x="5485" y="0"/>
                  </a:lnTo>
                  <a:lnTo>
                    <a:pt x="0" y="5985"/>
                  </a:lnTo>
                  <a:lnTo>
                    <a:pt x="0" y="13280"/>
                  </a:lnTo>
                  <a:lnTo>
                    <a:pt x="0" y="20576"/>
                  </a:lnTo>
                  <a:lnTo>
                    <a:pt x="5485" y="26561"/>
                  </a:lnTo>
                  <a:lnTo>
                    <a:pt x="19154" y="26561"/>
                  </a:lnTo>
                  <a:lnTo>
                    <a:pt x="24639" y="20576"/>
                  </a:lnTo>
                  <a:lnTo>
                    <a:pt x="24639" y="5985"/>
                  </a:lnTo>
                  <a:lnTo>
                    <a:pt x="191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832922" y="850667"/>
              <a:ext cx="247015" cy="477520"/>
            </a:xfrm>
            <a:custGeom>
              <a:avLst/>
              <a:gdLst/>
              <a:ahLst/>
              <a:cxnLst/>
              <a:rect l="l" t="t" r="r" b="b"/>
              <a:pathLst>
                <a:path w="247014" h="477519">
                  <a:moveTo>
                    <a:pt x="246741" y="0"/>
                  </a:moveTo>
                  <a:lnTo>
                    <a:pt x="0" y="477180"/>
                  </a:lnTo>
                </a:path>
              </a:pathLst>
            </a:custGeom>
            <a:ln w="6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832922" y="2255740"/>
              <a:ext cx="247015" cy="517525"/>
            </a:xfrm>
            <a:custGeom>
              <a:avLst/>
              <a:gdLst/>
              <a:ahLst/>
              <a:cxnLst/>
              <a:rect l="l" t="t" r="r" b="b"/>
              <a:pathLst>
                <a:path w="247014" h="517525">
                  <a:moveTo>
                    <a:pt x="246741" y="517023"/>
                  </a:moveTo>
                  <a:lnTo>
                    <a:pt x="0" y="0"/>
                  </a:lnTo>
                </a:path>
              </a:pathLst>
            </a:custGeom>
            <a:ln w="6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832922" y="2070180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5">
                  <a:moveTo>
                    <a:pt x="0" y="0"/>
                  </a:moveTo>
                  <a:lnTo>
                    <a:pt x="0" y="185559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832922" y="1778559"/>
              <a:ext cx="1270" cy="132715"/>
            </a:xfrm>
            <a:custGeom>
              <a:avLst/>
              <a:gdLst/>
              <a:ahLst/>
              <a:cxnLst/>
              <a:rect l="l" t="t" r="r" b="b"/>
              <a:pathLst>
                <a:path w="1270" h="132714">
                  <a:moveTo>
                    <a:pt x="0" y="132529"/>
                  </a:moveTo>
                  <a:lnTo>
                    <a:pt x="1218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834141" y="1327847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5">
                  <a:moveTo>
                    <a:pt x="0" y="185559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394064" y="2759518"/>
              <a:ext cx="4043045" cy="28575"/>
            </a:xfrm>
            <a:custGeom>
              <a:avLst/>
              <a:gdLst/>
              <a:ahLst/>
              <a:cxnLst/>
              <a:rect l="l" t="t" r="r" b="b"/>
              <a:pathLst>
                <a:path w="4043045" h="28575">
                  <a:moveTo>
                    <a:pt x="24663" y="5930"/>
                  </a:moveTo>
                  <a:lnTo>
                    <a:pt x="19151" y="0"/>
                  </a:lnTo>
                  <a:lnTo>
                    <a:pt x="5511" y="0"/>
                  </a:lnTo>
                  <a:lnTo>
                    <a:pt x="0" y="5930"/>
                  </a:lnTo>
                  <a:lnTo>
                    <a:pt x="0" y="13246"/>
                  </a:lnTo>
                  <a:lnTo>
                    <a:pt x="0" y="20574"/>
                  </a:lnTo>
                  <a:lnTo>
                    <a:pt x="5511" y="26517"/>
                  </a:lnTo>
                  <a:lnTo>
                    <a:pt x="19151" y="26517"/>
                  </a:lnTo>
                  <a:lnTo>
                    <a:pt x="24663" y="20574"/>
                  </a:lnTo>
                  <a:lnTo>
                    <a:pt x="24663" y="5930"/>
                  </a:lnTo>
                  <a:close/>
                </a:path>
                <a:path w="4043045" h="28575">
                  <a:moveTo>
                    <a:pt x="839063" y="5930"/>
                  </a:moveTo>
                  <a:lnTo>
                    <a:pt x="833577" y="0"/>
                  </a:lnTo>
                  <a:lnTo>
                    <a:pt x="819912" y="0"/>
                  </a:lnTo>
                  <a:lnTo>
                    <a:pt x="814425" y="5930"/>
                  </a:lnTo>
                  <a:lnTo>
                    <a:pt x="814425" y="13246"/>
                  </a:lnTo>
                  <a:lnTo>
                    <a:pt x="814425" y="20574"/>
                  </a:lnTo>
                  <a:lnTo>
                    <a:pt x="819912" y="26517"/>
                  </a:lnTo>
                  <a:lnTo>
                    <a:pt x="833577" y="26517"/>
                  </a:lnTo>
                  <a:lnTo>
                    <a:pt x="839063" y="20574"/>
                  </a:lnTo>
                  <a:lnTo>
                    <a:pt x="839063" y="5930"/>
                  </a:lnTo>
                  <a:close/>
                </a:path>
                <a:path w="4043045" h="28575">
                  <a:moveTo>
                    <a:pt x="4042524" y="7708"/>
                  </a:moveTo>
                  <a:lnTo>
                    <a:pt x="4037038" y="1765"/>
                  </a:lnTo>
                  <a:lnTo>
                    <a:pt x="4023372" y="1765"/>
                  </a:lnTo>
                  <a:lnTo>
                    <a:pt x="4017886" y="7708"/>
                  </a:lnTo>
                  <a:lnTo>
                    <a:pt x="4017886" y="15024"/>
                  </a:lnTo>
                  <a:lnTo>
                    <a:pt x="4017886" y="22339"/>
                  </a:lnTo>
                  <a:lnTo>
                    <a:pt x="4023372" y="28282"/>
                  </a:lnTo>
                  <a:lnTo>
                    <a:pt x="4037038" y="28282"/>
                  </a:lnTo>
                  <a:lnTo>
                    <a:pt x="4042524" y="22339"/>
                  </a:lnTo>
                  <a:lnTo>
                    <a:pt x="4042524" y="77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634962" y="850667"/>
              <a:ext cx="0" cy="1922145"/>
            </a:xfrm>
            <a:custGeom>
              <a:avLst/>
              <a:gdLst/>
              <a:ahLst/>
              <a:cxnLst/>
              <a:rect l="l" t="t" r="r" b="b"/>
              <a:pathLst>
                <a:path h="1922145">
                  <a:moveTo>
                    <a:pt x="0" y="0"/>
                  </a:moveTo>
                  <a:lnTo>
                    <a:pt x="0" y="1922096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411953" y="837386"/>
              <a:ext cx="24765" cy="26670"/>
            </a:xfrm>
            <a:custGeom>
              <a:avLst/>
              <a:gdLst/>
              <a:ahLst/>
              <a:cxnLst/>
              <a:rect l="l" t="t" r="r" b="b"/>
              <a:pathLst>
                <a:path w="24764" h="26669">
                  <a:moveTo>
                    <a:pt x="19154" y="0"/>
                  </a:moveTo>
                  <a:lnTo>
                    <a:pt x="5485" y="0"/>
                  </a:lnTo>
                  <a:lnTo>
                    <a:pt x="0" y="5985"/>
                  </a:lnTo>
                  <a:lnTo>
                    <a:pt x="0" y="13280"/>
                  </a:lnTo>
                  <a:lnTo>
                    <a:pt x="0" y="20576"/>
                  </a:lnTo>
                  <a:lnTo>
                    <a:pt x="5485" y="26561"/>
                  </a:lnTo>
                  <a:lnTo>
                    <a:pt x="19154" y="26561"/>
                  </a:lnTo>
                  <a:lnTo>
                    <a:pt x="24639" y="20576"/>
                  </a:lnTo>
                  <a:lnTo>
                    <a:pt x="24639" y="5985"/>
                  </a:lnTo>
                  <a:lnTo>
                    <a:pt x="191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3629986" y="1883106"/>
            <a:ext cx="15875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25" dirty="0">
                <a:latin typeface="Microsoft Sans Serif"/>
                <a:cs typeface="Microsoft Sans Serif"/>
              </a:rPr>
              <a:t>R</a:t>
            </a:r>
            <a:r>
              <a:rPr sz="450" spc="-25" dirty="0">
                <a:latin typeface="Microsoft Sans Serif"/>
                <a:cs typeface="Microsoft Sans Serif"/>
              </a:rPr>
              <a:t>13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632493" y="1524856"/>
            <a:ext cx="15303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25" dirty="0">
                <a:latin typeface="Microsoft Sans Serif"/>
                <a:cs typeface="Microsoft Sans Serif"/>
              </a:rPr>
              <a:t>X</a:t>
            </a:r>
            <a:r>
              <a:rPr sz="450" spc="-25" dirty="0">
                <a:latin typeface="Microsoft Sans Serif"/>
                <a:cs typeface="Microsoft Sans Serif"/>
              </a:rPr>
              <a:t>13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252698" y="666212"/>
            <a:ext cx="45212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11150" algn="l"/>
              </a:tabLst>
            </a:pPr>
            <a:r>
              <a:rPr sz="850" spc="-25" dirty="0">
                <a:latin typeface="Microsoft Sans Serif"/>
                <a:cs typeface="Microsoft Sans Serif"/>
              </a:rPr>
              <a:t>R</a:t>
            </a:r>
            <a:r>
              <a:rPr sz="450" spc="-25" dirty="0">
                <a:latin typeface="Microsoft Sans Serif"/>
                <a:cs typeface="Microsoft Sans Serif"/>
              </a:rPr>
              <a:t>12</a:t>
            </a:r>
            <a:r>
              <a:rPr sz="450" dirty="0">
                <a:latin typeface="Microsoft Sans Serif"/>
                <a:cs typeface="Microsoft Sans Serif"/>
              </a:rPr>
              <a:t>	</a:t>
            </a:r>
            <a:r>
              <a:rPr sz="850" spc="-25" dirty="0">
                <a:latin typeface="Microsoft Sans Serif"/>
                <a:cs typeface="Microsoft Sans Serif"/>
              </a:rPr>
              <a:t>X</a:t>
            </a:r>
            <a:r>
              <a:rPr sz="450" spc="-25" dirty="0">
                <a:latin typeface="Microsoft Sans Serif"/>
                <a:cs typeface="Microsoft Sans Serif"/>
              </a:rPr>
              <a:t>12</a:t>
            </a:r>
            <a:endParaRPr sz="450">
              <a:latin typeface="Microsoft Sans Serif"/>
              <a:cs typeface="Microsoft Sans Serif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4779884" y="2769589"/>
            <a:ext cx="252095" cy="683260"/>
            <a:chOff x="4779884" y="2769589"/>
            <a:chExt cx="252095" cy="683260"/>
          </a:xfrm>
        </p:grpSpPr>
        <p:sp>
          <p:nvSpPr>
            <p:cNvPr id="145" name="object 145"/>
            <p:cNvSpPr/>
            <p:nvPr/>
          </p:nvSpPr>
          <p:spPr>
            <a:xfrm>
              <a:off x="4883010" y="3263233"/>
              <a:ext cx="69215" cy="186055"/>
            </a:xfrm>
            <a:custGeom>
              <a:avLst/>
              <a:gdLst/>
              <a:ahLst/>
              <a:cxnLst/>
              <a:rect l="l" t="t" r="r" b="b"/>
              <a:pathLst>
                <a:path w="69214" h="186054">
                  <a:moveTo>
                    <a:pt x="23072" y="185587"/>
                  </a:moveTo>
                  <a:lnTo>
                    <a:pt x="46057" y="185587"/>
                  </a:lnTo>
                </a:path>
                <a:path w="69214" h="186054">
                  <a:moveTo>
                    <a:pt x="11492" y="173214"/>
                  </a:moveTo>
                  <a:lnTo>
                    <a:pt x="57549" y="173214"/>
                  </a:lnTo>
                </a:path>
                <a:path w="69214" h="186054">
                  <a:moveTo>
                    <a:pt x="0" y="160840"/>
                  </a:moveTo>
                  <a:lnTo>
                    <a:pt x="69129" y="160840"/>
                  </a:lnTo>
                </a:path>
                <a:path w="69214" h="186054">
                  <a:moveTo>
                    <a:pt x="34564" y="0"/>
                  </a:moveTo>
                  <a:lnTo>
                    <a:pt x="34564" y="160840"/>
                  </a:lnTo>
                </a:path>
              </a:pathLst>
            </a:custGeom>
            <a:ln w="6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783059" y="3003423"/>
              <a:ext cx="59690" cy="159385"/>
            </a:xfrm>
            <a:custGeom>
              <a:avLst/>
              <a:gdLst/>
              <a:ahLst/>
              <a:cxnLst/>
              <a:rect l="l" t="t" r="r" b="b"/>
              <a:pathLst>
                <a:path w="59689" h="159385">
                  <a:moveTo>
                    <a:pt x="0" y="159072"/>
                  </a:moveTo>
                  <a:lnTo>
                    <a:pt x="59230" y="159072"/>
                  </a:lnTo>
                  <a:lnTo>
                    <a:pt x="59230" y="0"/>
                  </a:lnTo>
                  <a:lnTo>
                    <a:pt x="0" y="0"/>
                  </a:lnTo>
                  <a:lnTo>
                    <a:pt x="0" y="159072"/>
                  </a:lnTo>
                  <a:close/>
                </a:path>
              </a:pathLst>
            </a:custGeom>
            <a:ln w="6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813271" y="2905330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66274"/>
                  </a:moveTo>
                  <a:lnTo>
                    <a:pt x="0" y="0"/>
                  </a:lnTo>
                  <a:lnTo>
                    <a:pt x="214701" y="0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811442" y="3196960"/>
              <a:ext cx="215265" cy="66675"/>
            </a:xfrm>
            <a:custGeom>
              <a:avLst/>
              <a:gdLst/>
              <a:ahLst/>
              <a:cxnLst/>
              <a:rect l="l" t="t" r="r" b="b"/>
              <a:pathLst>
                <a:path w="215264" h="66675">
                  <a:moveTo>
                    <a:pt x="0" y="0"/>
                  </a:moveTo>
                  <a:lnTo>
                    <a:pt x="0" y="66274"/>
                  </a:lnTo>
                  <a:lnTo>
                    <a:pt x="214701" y="66274"/>
                  </a:lnTo>
                </a:path>
              </a:pathLst>
            </a:custGeom>
            <a:ln w="6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921928" y="2772764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132566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object 150"/>
          <p:cNvSpPr txBox="1"/>
          <p:nvPr/>
        </p:nvSpPr>
        <p:spPr>
          <a:xfrm>
            <a:off x="5101728" y="2983324"/>
            <a:ext cx="11557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15" dirty="0">
                <a:latin typeface="Microsoft Sans Serif"/>
                <a:cs typeface="Microsoft Sans Serif"/>
              </a:rPr>
              <a:t>b</a:t>
            </a:r>
            <a:r>
              <a:rPr sz="450" spc="-25" dirty="0">
                <a:latin typeface="Microsoft Sans Serif"/>
                <a:cs typeface="Microsoft Sans Serif"/>
              </a:rPr>
              <a:t>T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657280" y="2977937"/>
            <a:ext cx="11557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15" dirty="0">
                <a:latin typeface="Microsoft Sans Serif"/>
                <a:cs typeface="Microsoft Sans Serif"/>
              </a:rPr>
              <a:t>g</a:t>
            </a:r>
            <a:r>
              <a:rPr sz="450" spc="-25" dirty="0">
                <a:latin typeface="Microsoft Sans Serif"/>
                <a:cs typeface="Microsoft Sans Serif"/>
              </a:rPr>
              <a:t>T</a:t>
            </a:r>
            <a:endParaRPr sz="450">
              <a:latin typeface="Microsoft Sans Serif"/>
              <a:cs typeface="Microsoft Sans Serif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5120164" y="2685646"/>
            <a:ext cx="1027430" cy="174625"/>
            <a:chOff x="5120164" y="2685646"/>
            <a:chExt cx="1027430" cy="174625"/>
          </a:xfrm>
        </p:grpSpPr>
        <p:sp>
          <p:nvSpPr>
            <p:cNvPr id="153" name="object 153"/>
            <p:cNvSpPr/>
            <p:nvPr/>
          </p:nvSpPr>
          <p:spPr>
            <a:xfrm>
              <a:off x="5123657" y="2740955"/>
              <a:ext cx="148590" cy="64135"/>
            </a:xfrm>
            <a:custGeom>
              <a:avLst/>
              <a:gdLst/>
              <a:ahLst/>
              <a:cxnLst/>
              <a:rect l="l" t="t" r="r" b="b"/>
              <a:pathLst>
                <a:path w="148589" h="64135">
                  <a:moveTo>
                    <a:pt x="0" y="63627"/>
                  </a:moveTo>
                  <a:lnTo>
                    <a:pt x="148079" y="63627"/>
                  </a:lnTo>
                  <a:lnTo>
                    <a:pt x="148079" y="0"/>
                  </a:lnTo>
                  <a:lnTo>
                    <a:pt x="0" y="0"/>
                  </a:lnTo>
                  <a:lnTo>
                    <a:pt x="0" y="63627"/>
                  </a:lnTo>
                  <a:close/>
                </a:path>
              </a:pathLst>
            </a:custGeom>
            <a:ln w="66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380323" y="2733033"/>
              <a:ext cx="247015" cy="40005"/>
            </a:xfrm>
            <a:custGeom>
              <a:avLst/>
              <a:gdLst/>
              <a:ahLst/>
              <a:cxnLst/>
              <a:rect l="l" t="t" r="r" b="b"/>
              <a:pathLst>
                <a:path w="247014" h="40005">
                  <a:moveTo>
                    <a:pt x="0" y="39730"/>
                  </a:moveTo>
                  <a:lnTo>
                    <a:pt x="1931" y="24739"/>
                  </a:lnTo>
                  <a:lnTo>
                    <a:pt x="8140" y="12268"/>
                  </a:lnTo>
                  <a:lnTo>
                    <a:pt x="17679" y="3595"/>
                  </a:lnTo>
                  <a:lnTo>
                    <a:pt x="29601" y="0"/>
                  </a:lnTo>
                  <a:lnTo>
                    <a:pt x="41723" y="2403"/>
                  </a:lnTo>
                  <a:lnTo>
                    <a:pt x="51803" y="10104"/>
                  </a:lnTo>
                  <a:lnTo>
                    <a:pt x="58814" y="21921"/>
                  </a:lnTo>
                  <a:lnTo>
                    <a:pt x="61728" y="36672"/>
                  </a:lnTo>
                  <a:lnTo>
                    <a:pt x="61728" y="37691"/>
                  </a:lnTo>
                  <a:lnTo>
                    <a:pt x="61728" y="38711"/>
                  </a:lnTo>
                  <a:lnTo>
                    <a:pt x="61728" y="39730"/>
                  </a:lnTo>
                  <a:lnTo>
                    <a:pt x="63660" y="24739"/>
                  </a:lnTo>
                  <a:lnTo>
                    <a:pt x="69869" y="12268"/>
                  </a:lnTo>
                  <a:lnTo>
                    <a:pt x="79408" y="3595"/>
                  </a:lnTo>
                  <a:lnTo>
                    <a:pt x="91330" y="0"/>
                  </a:lnTo>
                  <a:lnTo>
                    <a:pt x="103401" y="2403"/>
                  </a:lnTo>
                  <a:lnTo>
                    <a:pt x="123370" y="36672"/>
                  </a:lnTo>
                  <a:lnTo>
                    <a:pt x="123457" y="38711"/>
                  </a:lnTo>
                  <a:lnTo>
                    <a:pt x="123370" y="39730"/>
                  </a:lnTo>
                  <a:lnTo>
                    <a:pt x="125314" y="24739"/>
                  </a:lnTo>
                  <a:lnTo>
                    <a:pt x="131543" y="12268"/>
                  </a:lnTo>
                  <a:lnTo>
                    <a:pt x="141087" y="3595"/>
                  </a:lnTo>
                  <a:lnTo>
                    <a:pt x="152972" y="0"/>
                  </a:lnTo>
                  <a:lnTo>
                    <a:pt x="165093" y="2403"/>
                  </a:lnTo>
                  <a:lnTo>
                    <a:pt x="175174" y="10104"/>
                  </a:lnTo>
                  <a:lnTo>
                    <a:pt x="182185" y="21921"/>
                  </a:lnTo>
                  <a:lnTo>
                    <a:pt x="185099" y="36672"/>
                  </a:lnTo>
                  <a:lnTo>
                    <a:pt x="185099" y="37691"/>
                  </a:lnTo>
                  <a:lnTo>
                    <a:pt x="185099" y="38711"/>
                  </a:lnTo>
                  <a:lnTo>
                    <a:pt x="185099" y="39730"/>
                  </a:lnTo>
                  <a:lnTo>
                    <a:pt x="187031" y="24739"/>
                  </a:lnTo>
                  <a:lnTo>
                    <a:pt x="193240" y="12268"/>
                  </a:lnTo>
                  <a:lnTo>
                    <a:pt x="202779" y="3595"/>
                  </a:lnTo>
                  <a:lnTo>
                    <a:pt x="214701" y="0"/>
                  </a:lnTo>
                  <a:lnTo>
                    <a:pt x="226822" y="2403"/>
                  </a:lnTo>
                  <a:lnTo>
                    <a:pt x="236903" y="10104"/>
                  </a:lnTo>
                  <a:lnTo>
                    <a:pt x="243914" y="21921"/>
                  </a:lnTo>
                  <a:lnTo>
                    <a:pt x="246828" y="36672"/>
                  </a:lnTo>
                  <a:lnTo>
                    <a:pt x="246828" y="37691"/>
                  </a:lnTo>
                  <a:lnTo>
                    <a:pt x="246828" y="38711"/>
                  </a:lnTo>
                  <a:lnTo>
                    <a:pt x="246828" y="39730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77189" y="2773428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6268" y="0"/>
                  </a:lnTo>
                </a:path>
                <a:path w="253364">
                  <a:moveTo>
                    <a:pt x="246828" y="0"/>
                  </a:moveTo>
                  <a:lnTo>
                    <a:pt x="2530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944241" y="2712859"/>
              <a:ext cx="46990" cy="120014"/>
            </a:xfrm>
            <a:custGeom>
              <a:avLst/>
              <a:gdLst/>
              <a:ahLst/>
              <a:cxnLst/>
              <a:rect l="l" t="t" r="r" b="b"/>
              <a:pathLst>
                <a:path w="46989" h="120014">
                  <a:moveTo>
                    <a:pt x="23420" y="119809"/>
                  </a:moveTo>
                  <a:lnTo>
                    <a:pt x="33397" y="106966"/>
                  </a:lnTo>
                  <a:lnTo>
                    <a:pt x="40746" y="92396"/>
                  </a:lnTo>
                  <a:lnTo>
                    <a:pt x="45287" y="76556"/>
                  </a:lnTo>
                  <a:lnTo>
                    <a:pt x="46840" y="59904"/>
                  </a:lnTo>
                  <a:lnTo>
                    <a:pt x="45287" y="43254"/>
                  </a:lnTo>
                  <a:lnTo>
                    <a:pt x="40746" y="27416"/>
                  </a:lnTo>
                  <a:lnTo>
                    <a:pt x="33397" y="12846"/>
                  </a:lnTo>
                  <a:lnTo>
                    <a:pt x="23420" y="0"/>
                  </a:lnTo>
                  <a:lnTo>
                    <a:pt x="13443" y="12846"/>
                  </a:lnTo>
                  <a:lnTo>
                    <a:pt x="6094" y="27416"/>
                  </a:lnTo>
                  <a:lnTo>
                    <a:pt x="1553" y="43254"/>
                  </a:lnTo>
                  <a:lnTo>
                    <a:pt x="0" y="59904"/>
                  </a:lnTo>
                  <a:lnTo>
                    <a:pt x="1553" y="76556"/>
                  </a:lnTo>
                  <a:lnTo>
                    <a:pt x="6094" y="92396"/>
                  </a:lnTo>
                  <a:lnTo>
                    <a:pt x="13443" y="106966"/>
                  </a:lnTo>
                  <a:lnTo>
                    <a:pt x="23420" y="119809"/>
                  </a:lnTo>
                  <a:close/>
                </a:path>
              </a:pathLst>
            </a:custGeom>
            <a:ln w="6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834975" y="2688878"/>
              <a:ext cx="266065" cy="168275"/>
            </a:xfrm>
            <a:custGeom>
              <a:avLst/>
              <a:gdLst/>
              <a:ahLst/>
              <a:cxnLst/>
              <a:rect l="l" t="t" r="r" b="b"/>
              <a:pathLst>
                <a:path w="266064" h="168275">
                  <a:moveTo>
                    <a:pt x="77291" y="9"/>
                  </a:moveTo>
                  <a:lnTo>
                    <a:pt x="22288" y="25168"/>
                  </a:lnTo>
                  <a:lnTo>
                    <a:pt x="1474" y="67655"/>
                  </a:lnTo>
                  <a:lnTo>
                    <a:pt x="0" y="83885"/>
                  </a:lnTo>
                  <a:lnTo>
                    <a:pt x="6129" y="116539"/>
                  </a:lnTo>
                  <a:lnTo>
                    <a:pt x="22854" y="143203"/>
                  </a:lnTo>
                  <a:lnTo>
                    <a:pt x="47676" y="161179"/>
                  </a:lnTo>
                  <a:lnTo>
                    <a:pt x="78108" y="167769"/>
                  </a:lnTo>
                  <a:lnTo>
                    <a:pt x="93176" y="166186"/>
                  </a:lnTo>
                  <a:lnTo>
                    <a:pt x="107579" y="161546"/>
                  </a:lnTo>
                  <a:lnTo>
                    <a:pt x="120887" y="154023"/>
                  </a:lnTo>
                  <a:lnTo>
                    <a:pt x="132686" y="143790"/>
                  </a:lnTo>
                  <a:lnTo>
                    <a:pt x="122709" y="130947"/>
                  </a:lnTo>
                  <a:lnTo>
                    <a:pt x="115360" y="116377"/>
                  </a:lnTo>
                  <a:lnTo>
                    <a:pt x="110819" y="100537"/>
                  </a:lnTo>
                  <a:lnTo>
                    <a:pt x="109266" y="83885"/>
                  </a:lnTo>
                  <a:lnTo>
                    <a:pt x="110819" y="67234"/>
                  </a:lnTo>
                  <a:lnTo>
                    <a:pt x="115360" y="51397"/>
                  </a:lnTo>
                  <a:lnTo>
                    <a:pt x="122709" y="36827"/>
                  </a:lnTo>
                  <a:lnTo>
                    <a:pt x="132686" y="23980"/>
                  </a:lnTo>
                  <a:lnTo>
                    <a:pt x="106719" y="5834"/>
                  </a:lnTo>
                  <a:lnTo>
                    <a:pt x="77291" y="9"/>
                  </a:lnTo>
                  <a:close/>
                </a:path>
                <a:path w="266064" h="168275">
                  <a:moveTo>
                    <a:pt x="187363" y="0"/>
                  </a:moveTo>
                  <a:lnTo>
                    <a:pt x="172245" y="1586"/>
                  </a:lnTo>
                  <a:lnTo>
                    <a:pt x="157837" y="6227"/>
                  </a:lnTo>
                  <a:lnTo>
                    <a:pt x="144523" y="13750"/>
                  </a:lnTo>
                  <a:lnTo>
                    <a:pt x="132686" y="23980"/>
                  </a:lnTo>
                  <a:lnTo>
                    <a:pt x="142663" y="36827"/>
                  </a:lnTo>
                  <a:lnTo>
                    <a:pt x="150012" y="51397"/>
                  </a:lnTo>
                  <a:lnTo>
                    <a:pt x="154553" y="67234"/>
                  </a:lnTo>
                  <a:lnTo>
                    <a:pt x="156107" y="83885"/>
                  </a:lnTo>
                  <a:lnTo>
                    <a:pt x="154553" y="100537"/>
                  </a:lnTo>
                  <a:lnTo>
                    <a:pt x="150012" y="116377"/>
                  </a:lnTo>
                  <a:lnTo>
                    <a:pt x="142663" y="130947"/>
                  </a:lnTo>
                  <a:lnTo>
                    <a:pt x="132686" y="143790"/>
                  </a:lnTo>
                  <a:lnTo>
                    <a:pt x="158704" y="161941"/>
                  </a:lnTo>
                  <a:lnTo>
                    <a:pt x="217497" y="161313"/>
                  </a:lnTo>
                  <a:lnTo>
                    <a:pt x="252678" y="129906"/>
                  </a:lnTo>
                  <a:lnTo>
                    <a:pt x="265460" y="83885"/>
                  </a:lnTo>
                  <a:lnTo>
                    <a:pt x="259330" y="51235"/>
                  </a:lnTo>
                  <a:lnTo>
                    <a:pt x="242605" y="24571"/>
                  </a:lnTo>
                  <a:lnTo>
                    <a:pt x="217784" y="6592"/>
                  </a:lnTo>
                  <a:lnTo>
                    <a:pt x="187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8047" y="2685646"/>
              <a:ext cx="359228" cy="174234"/>
            </a:xfrm>
            <a:prstGeom prst="rect">
              <a:avLst/>
            </a:prstGeom>
          </p:spPr>
        </p:pic>
      </p:grpSp>
      <p:sp>
        <p:nvSpPr>
          <p:cNvPr id="159" name="object 159"/>
          <p:cNvSpPr txBox="1"/>
          <p:nvPr/>
        </p:nvSpPr>
        <p:spPr>
          <a:xfrm>
            <a:off x="5916566" y="2532622"/>
            <a:ext cx="12700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25" dirty="0">
                <a:latin typeface="Microsoft Sans Serif"/>
                <a:cs typeface="Microsoft Sans Serif"/>
              </a:rPr>
              <a:t>K</a:t>
            </a:r>
            <a:r>
              <a:rPr sz="450" spc="-25" dirty="0">
                <a:latin typeface="Microsoft Sans Serif"/>
                <a:cs typeface="Microsoft Sans Serif"/>
              </a:rPr>
              <a:t>T</a:t>
            </a:r>
            <a:endParaRPr sz="450">
              <a:latin typeface="Microsoft Sans Serif"/>
              <a:cs typeface="Microsoft Sans Serif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845966" y="837386"/>
            <a:ext cx="4582160" cy="2429510"/>
            <a:chOff x="1845966" y="837386"/>
            <a:chExt cx="4582160" cy="2429510"/>
          </a:xfrm>
        </p:grpSpPr>
        <p:sp>
          <p:nvSpPr>
            <p:cNvPr id="161" name="object 161"/>
            <p:cNvSpPr/>
            <p:nvPr/>
          </p:nvSpPr>
          <p:spPr>
            <a:xfrm>
              <a:off x="4634962" y="2772764"/>
              <a:ext cx="488950" cy="0"/>
            </a:xfrm>
            <a:custGeom>
              <a:avLst/>
              <a:gdLst/>
              <a:ahLst/>
              <a:cxnLst/>
              <a:rect l="l" t="t" r="r" b="b"/>
              <a:pathLst>
                <a:path w="488950">
                  <a:moveTo>
                    <a:pt x="0" y="0"/>
                  </a:moveTo>
                  <a:lnTo>
                    <a:pt x="488694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271754" y="2772764"/>
              <a:ext cx="108585" cy="1905"/>
            </a:xfrm>
            <a:custGeom>
              <a:avLst/>
              <a:gdLst/>
              <a:ahLst/>
              <a:cxnLst/>
              <a:rect l="l" t="t" r="r" b="b"/>
              <a:pathLst>
                <a:path w="108585" h="1905">
                  <a:moveTo>
                    <a:pt x="0" y="0"/>
                  </a:moveTo>
                  <a:lnTo>
                    <a:pt x="108569" y="1328"/>
                  </a:lnTo>
                </a:path>
              </a:pathLst>
            </a:custGeom>
            <a:ln w="67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627152" y="2772764"/>
              <a:ext cx="161290" cy="1905"/>
            </a:xfrm>
            <a:custGeom>
              <a:avLst/>
              <a:gdLst/>
              <a:ahLst/>
              <a:cxnLst/>
              <a:rect l="l" t="t" r="r" b="b"/>
              <a:pathLst>
                <a:path w="161289" h="1905">
                  <a:moveTo>
                    <a:pt x="0" y="1328"/>
                  </a:moveTo>
                  <a:lnTo>
                    <a:pt x="160895" y="0"/>
                  </a:lnTo>
                </a:path>
              </a:pathLst>
            </a:custGeom>
            <a:ln w="67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147276" y="2772764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5">
                  <a:moveTo>
                    <a:pt x="0" y="0"/>
                  </a:moveTo>
                  <a:lnTo>
                    <a:pt x="276952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757923" y="850667"/>
              <a:ext cx="666750" cy="1905"/>
            </a:xfrm>
            <a:custGeom>
              <a:avLst/>
              <a:gdLst/>
              <a:ahLst/>
              <a:cxnLst/>
              <a:rect l="l" t="t" r="r" b="b"/>
              <a:pathLst>
                <a:path w="666750" h="1905">
                  <a:moveTo>
                    <a:pt x="666306" y="0"/>
                  </a:moveTo>
                  <a:lnTo>
                    <a:pt x="0" y="1309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402525" y="850667"/>
              <a:ext cx="108585" cy="1905"/>
            </a:xfrm>
            <a:custGeom>
              <a:avLst/>
              <a:gdLst/>
              <a:ahLst/>
              <a:cxnLst/>
              <a:rect l="l" t="t" r="r" b="b"/>
              <a:pathLst>
                <a:path w="108585" h="1905">
                  <a:moveTo>
                    <a:pt x="108569" y="1309"/>
                  </a:moveTo>
                  <a:lnTo>
                    <a:pt x="0" y="0"/>
                  </a:lnTo>
                </a:path>
              </a:pathLst>
            </a:custGeom>
            <a:ln w="67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105496" y="850667"/>
              <a:ext cx="2149475" cy="1905"/>
            </a:xfrm>
            <a:custGeom>
              <a:avLst/>
              <a:gdLst/>
              <a:ahLst/>
              <a:cxnLst/>
              <a:rect l="l" t="t" r="r" b="b"/>
              <a:pathLst>
                <a:path w="2149475" h="1905">
                  <a:moveTo>
                    <a:pt x="2148931" y="0"/>
                  </a:moveTo>
                  <a:lnTo>
                    <a:pt x="0" y="1309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750098" y="850667"/>
              <a:ext cx="108585" cy="1905"/>
            </a:xfrm>
            <a:custGeom>
              <a:avLst/>
              <a:gdLst/>
              <a:ahLst/>
              <a:cxnLst/>
              <a:rect l="l" t="t" r="r" b="b"/>
              <a:pathLst>
                <a:path w="108585" h="1905">
                  <a:moveTo>
                    <a:pt x="108569" y="1309"/>
                  </a:moveTo>
                  <a:lnTo>
                    <a:pt x="0" y="0"/>
                  </a:lnTo>
                </a:path>
              </a:pathLst>
            </a:custGeom>
            <a:ln w="67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858512" y="850667"/>
              <a:ext cx="743585" cy="0"/>
            </a:xfrm>
            <a:custGeom>
              <a:avLst/>
              <a:gdLst/>
              <a:ahLst/>
              <a:cxnLst/>
              <a:rect l="l" t="t" r="r" b="b"/>
              <a:pathLst>
                <a:path w="743585">
                  <a:moveTo>
                    <a:pt x="743489" y="0"/>
                  </a:moveTo>
                  <a:lnTo>
                    <a:pt x="0" y="0"/>
                  </a:lnTo>
                </a:path>
              </a:pathLst>
            </a:custGeom>
            <a:ln w="67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45957" y="837386"/>
              <a:ext cx="4075429" cy="1948814"/>
            </a:xfrm>
            <a:custGeom>
              <a:avLst/>
              <a:gdLst/>
              <a:ahLst/>
              <a:cxnLst/>
              <a:rect l="l" t="t" r="r" b="b"/>
              <a:pathLst>
                <a:path w="4075429" h="1948814">
                  <a:moveTo>
                    <a:pt x="24688" y="980084"/>
                  </a:moveTo>
                  <a:lnTo>
                    <a:pt x="19151" y="974102"/>
                  </a:lnTo>
                  <a:lnTo>
                    <a:pt x="5524" y="974102"/>
                  </a:lnTo>
                  <a:lnTo>
                    <a:pt x="0" y="980084"/>
                  </a:lnTo>
                  <a:lnTo>
                    <a:pt x="0" y="987386"/>
                  </a:lnTo>
                  <a:lnTo>
                    <a:pt x="0" y="994676"/>
                  </a:lnTo>
                  <a:lnTo>
                    <a:pt x="5524" y="1000658"/>
                  </a:lnTo>
                  <a:lnTo>
                    <a:pt x="19151" y="1000658"/>
                  </a:lnTo>
                  <a:lnTo>
                    <a:pt x="24688" y="994676"/>
                  </a:lnTo>
                  <a:lnTo>
                    <a:pt x="24688" y="980084"/>
                  </a:lnTo>
                  <a:close/>
                </a:path>
                <a:path w="4075429" h="1948814">
                  <a:moveTo>
                    <a:pt x="572770" y="5994"/>
                  </a:moveTo>
                  <a:lnTo>
                    <a:pt x="567258" y="0"/>
                  </a:lnTo>
                  <a:lnTo>
                    <a:pt x="553618" y="0"/>
                  </a:lnTo>
                  <a:lnTo>
                    <a:pt x="548106" y="5994"/>
                  </a:lnTo>
                  <a:lnTo>
                    <a:pt x="548106" y="13284"/>
                  </a:lnTo>
                  <a:lnTo>
                    <a:pt x="548106" y="20586"/>
                  </a:lnTo>
                  <a:lnTo>
                    <a:pt x="553618" y="26568"/>
                  </a:lnTo>
                  <a:lnTo>
                    <a:pt x="567258" y="26568"/>
                  </a:lnTo>
                  <a:lnTo>
                    <a:pt x="572770" y="20586"/>
                  </a:lnTo>
                  <a:lnTo>
                    <a:pt x="572770" y="5994"/>
                  </a:lnTo>
                  <a:close/>
                </a:path>
                <a:path w="4075429" h="1948814">
                  <a:moveTo>
                    <a:pt x="1392135" y="8610"/>
                  </a:moveTo>
                  <a:lnTo>
                    <a:pt x="1386649" y="2628"/>
                  </a:lnTo>
                  <a:lnTo>
                    <a:pt x="1372984" y="2628"/>
                  </a:lnTo>
                  <a:lnTo>
                    <a:pt x="1367497" y="8610"/>
                  </a:lnTo>
                  <a:lnTo>
                    <a:pt x="1367497" y="15900"/>
                  </a:lnTo>
                  <a:lnTo>
                    <a:pt x="1367497" y="23202"/>
                  </a:lnTo>
                  <a:lnTo>
                    <a:pt x="1372984" y="29184"/>
                  </a:lnTo>
                  <a:lnTo>
                    <a:pt x="1386649" y="29184"/>
                  </a:lnTo>
                  <a:lnTo>
                    <a:pt x="1392135" y="23202"/>
                  </a:lnTo>
                  <a:lnTo>
                    <a:pt x="1392135" y="8610"/>
                  </a:lnTo>
                  <a:close/>
                </a:path>
                <a:path w="4075429" h="1948814">
                  <a:moveTo>
                    <a:pt x="2001494" y="483171"/>
                  </a:moveTo>
                  <a:lnTo>
                    <a:pt x="1995932" y="477189"/>
                  </a:lnTo>
                  <a:lnTo>
                    <a:pt x="1982343" y="477189"/>
                  </a:lnTo>
                  <a:lnTo>
                    <a:pt x="1976767" y="483171"/>
                  </a:lnTo>
                  <a:lnTo>
                    <a:pt x="1976767" y="490461"/>
                  </a:lnTo>
                  <a:lnTo>
                    <a:pt x="1976767" y="497763"/>
                  </a:lnTo>
                  <a:lnTo>
                    <a:pt x="1982343" y="503745"/>
                  </a:lnTo>
                  <a:lnTo>
                    <a:pt x="1995932" y="503745"/>
                  </a:lnTo>
                  <a:lnTo>
                    <a:pt x="2001494" y="497763"/>
                  </a:lnTo>
                  <a:lnTo>
                    <a:pt x="2001494" y="483171"/>
                  </a:lnTo>
                  <a:close/>
                </a:path>
                <a:path w="4075429" h="1948814">
                  <a:moveTo>
                    <a:pt x="2001761" y="1411058"/>
                  </a:moveTo>
                  <a:lnTo>
                    <a:pt x="1996186" y="1405166"/>
                  </a:lnTo>
                  <a:lnTo>
                    <a:pt x="1982609" y="1405166"/>
                  </a:lnTo>
                  <a:lnTo>
                    <a:pt x="1977034" y="1411058"/>
                  </a:lnTo>
                  <a:lnTo>
                    <a:pt x="1977034" y="1418361"/>
                  </a:lnTo>
                  <a:lnTo>
                    <a:pt x="1977034" y="1425752"/>
                  </a:lnTo>
                  <a:lnTo>
                    <a:pt x="1982609" y="1431645"/>
                  </a:lnTo>
                  <a:lnTo>
                    <a:pt x="1996186" y="1431645"/>
                  </a:lnTo>
                  <a:lnTo>
                    <a:pt x="2001761" y="1425752"/>
                  </a:lnTo>
                  <a:lnTo>
                    <a:pt x="2001761" y="1411058"/>
                  </a:lnTo>
                  <a:close/>
                </a:path>
                <a:path w="4075429" h="1948814">
                  <a:moveTo>
                    <a:pt x="2801366" y="5994"/>
                  </a:moveTo>
                  <a:lnTo>
                    <a:pt x="2795879" y="0"/>
                  </a:lnTo>
                  <a:lnTo>
                    <a:pt x="2782201" y="0"/>
                  </a:lnTo>
                  <a:lnTo>
                    <a:pt x="2776728" y="5994"/>
                  </a:lnTo>
                  <a:lnTo>
                    <a:pt x="2776728" y="13284"/>
                  </a:lnTo>
                  <a:lnTo>
                    <a:pt x="2776728" y="20586"/>
                  </a:lnTo>
                  <a:lnTo>
                    <a:pt x="2782201" y="26568"/>
                  </a:lnTo>
                  <a:lnTo>
                    <a:pt x="2795879" y="26568"/>
                  </a:lnTo>
                  <a:lnTo>
                    <a:pt x="2801366" y="20586"/>
                  </a:lnTo>
                  <a:lnTo>
                    <a:pt x="2801366" y="5994"/>
                  </a:lnTo>
                  <a:close/>
                </a:path>
                <a:path w="4075429" h="1948814">
                  <a:moveTo>
                    <a:pt x="3087636" y="1928075"/>
                  </a:moveTo>
                  <a:lnTo>
                    <a:pt x="3082150" y="1922132"/>
                  </a:lnTo>
                  <a:lnTo>
                    <a:pt x="3068472" y="1922132"/>
                  </a:lnTo>
                  <a:lnTo>
                    <a:pt x="3062986" y="1928063"/>
                  </a:lnTo>
                  <a:lnTo>
                    <a:pt x="3062986" y="1935378"/>
                  </a:lnTo>
                  <a:lnTo>
                    <a:pt x="3062986" y="1942706"/>
                  </a:lnTo>
                  <a:lnTo>
                    <a:pt x="3068472" y="1948649"/>
                  </a:lnTo>
                  <a:lnTo>
                    <a:pt x="3082150" y="1948649"/>
                  </a:lnTo>
                  <a:lnTo>
                    <a:pt x="3087636" y="1942706"/>
                  </a:lnTo>
                  <a:lnTo>
                    <a:pt x="3087636" y="1928075"/>
                  </a:lnTo>
                  <a:close/>
                </a:path>
                <a:path w="4075429" h="1948814">
                  <a:moveTo>
                    <a:pt x="3225889" y="5994"/>
                  </a:moveTo>
                  <a:lnTo>
                    <a:pt x="3220313" y="0"/>
                  </a:lnTo>
                  <a:lnTo>
                    <a:pt x="3206737" y="0"/>
                  </a:lnTo>
                  <a:lnTo>
                    <a:pt x="3201162" y="5994"/>
                  </a:lnTo>
                  <a:lnTo>
                    <a:pt x="3201162" y="13284"/>
                  </a:lnTo>
                  <a:lnTo>
                    <a:pt x="3201162" y="20586"/>
                  </a:lnTo>
                  <a:lnTo>
                    <a:pt x="3206737" y="26568"/>
                  </a:lnTo>
                  <a:lnTo>
                    <a:pt x="3220313" y="26568"/>
                  </a:lnTo>
                  <a:lnTo>
                    <a:pt x="3225889" y="20586"/>
                  </a:lnTo>
                  <a:lnTo>
                    <a:pt x="3225889" y="5994"/>
                  </a:lnTo>
                  <a:close/>
                </a:path>
                <a:path w="4075429" h="1948814">
                  <a:moveTo>
                    <a:pt x="4074858" y="5994"/>
                  </a:moveTo>
                  <a:lnTo>
                    <a:pt x="4069283" y="0"/>
                  </a:lnTo>
                  <a:lnTo>
                    <a:pt x="4055707" y="0"/>
                  </a:lnTo>
                  <a:lnTo>
                    <a:pt x="4050131" y="5994"/>
                  </a:lnTo>
                  <a:lnTo>
                    <a:pt x="4050131" y="13284"/>
                  </a:lnTo>
                  <a:lnTo>
                    <a:pt x="4050131" y="20586"/>
                  </a:lnTo>
                  <a:lnTo>
                    <a:pt x="4055707" y="26568"/>
                  </a:lnTo>
                  <a:lnTo>
                    <a:pt x="4069283" y="26568"/>
                  </a:lnTo>
                  <a:lnTo>
                    <a:pt x="4074858" y="20586"/>
                  </a:lnTo>
                  <a:lnTo>
                    <a:pt x="4074858" y="59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029888" y="2945089"/>
              <a:ext cx="37465" cy="265430"/>
            </a:xfrm>
            <a:custGeom>
              <a:avLst/>
              <a:gdLst/>
              <a:ahLst/>
              <a:cxnLst/>
              <a:rect l="l" t="t" r="r" b="b"/>
              <a:pathLst>
                <a:path w="37464" h="265430">
                  <a:moveTo>
                    <a:pt x="0" y="0"/>
                  </a:moveTo>
                  <a:lnTo>
                    <a:pt x="13935" y="2089"/>
                  </a:lnTo>
                  <a:lnTo>
                    <a:pt x="25553" y="8771"/>
                  </a:lnTo>
                  <a:lnTo>
                    <a:pt x="33645" y="19022"/>
                  </a:lnTo>
                  <a:lnTo>
                    <a:pt x="37002" y="31818"/>
                  </a:lnTo>
                  <a:lnTo>
                    <a:pt x="34753" y="44822"/>
                  </a:lnTo>
                  <a:lnTo>
                    <a:pt x="27566" y="55641"/>
                  </a:lnTo>
                  <a:lnTo>
                    <a:pt x="16543" y="63164"/>
                  </a:lnTo>
                  <a:lnTo>
                    <a:pt x="2786" y="66283"/>
                  </a:lnTo>
                  <a:lnTo>
                    <a:pt x="1828" y="66320"/>
                  </a:lnTo>
                  <a:lnTo>
                    <a:pt x="957" y="66320"/>
                  </a:lnTo>
                  <a:lnTo>
                    <a:pt x="0" y="66283"/>
                  </a:lnTo>
                  <a:lnTo>
                    <a:pt x="13935" y="68373"/>
                  </a:lnTo>
                  <a:lnTo>
                    <a:pt x="25553" y="75055"/>
                  </a:lnTo>
                  <a:lnTo>
                    <a:pt x="33645" y="85305"/>
                  </a:lnTo>
                  <a:lnTo>
                    <a:pt x="37002" y="98101"/>
                  </a:lnTo>
                  <a:lnTo>
                    <a:pt x="34753" y="111104"/>
                  </a:lnTo>
                  <a:lnTo>
                    <a:pt x="27566" y="121920"/>
                  </a:lnTo>
                  <a:lnTo>
                    <a:pt x="16543" y="129443"/>
                  </a:lnTo>
                  <a:lnTo>
                    <a:pt x="2786" y="132566"/>
                  </a:lnTo>
                  <a:lnTo>
                    <a:pt x="1828" y="132604"/>
                  </a:lnTo>
                  <a:lnTo>
                    <a:pt x="957" y="132604"/>
                  </a:lnTo>
                  <a:lnTo>
                    <a:pt x="0" y="132566"/>
                  </a:lnTo>
                  <a:lnTo>
                    <a:pt x="13935" y="134651"/>
                  </a:lnTo>
                  <a:lnTo>
                    <a:pt x="25553" y="141330"/>
                  </a:lnTo>
                  <a:lnTo>
                    <a:pt x="33645" y="151579"/>
                  </a:lnTo>
                  <a:lnTo>
                    <a:pt x="37002" y="164375"/>
                  </a:lnTo>
                  <a:lnTo>
                    <a:pt x="34753" y="177380"/>
                  </a:lnTo>
                  <a:lnTo>
                    <a:pt x="27566" y="188198"/>
                  </a:lnTo>
                  <a:lnTo>
                    <a:pt x="16543" y="195721"/>
                  </a:lnTo>
                  <a:lnTo>
                    <a:pt x="2786" y="198840"/>
                  </a:lnTo>
                  <a:lnTo>
                    <a:pt x="1828" y="198878"/>
                  </a:lnTo>
                  <a:lnTo>
                    <a:pt x="957" y="198878"/>
                  </a:lnTo>
                  <a:lnTo>
                    <a:pt x="0" y="198840"/>
                  </a:lnTo>
                  <a:lnTo>
                    <a:pt x="13935" y="200930"/>
                  </a:lnTo>
                  <a:lnTo>
                    <a:pt x="25553" y="207612"/>
                  </a:lnTo>
                  <a:lnTo>
                    <a:pt x="33645" y="217863"/>
                  </a:lnTo>
                  <a:lnTo>
                    <a:pt x="37002" y="230659"/>
                  </a:lnTo>
                  <a:lnTo>
                    <a:pt x="34753" y="243663"/>
                  </a:lnTo>
                  <a:lnTo>
                    <a:pt x="27566" y="254481"/>
                  </a:lnTo>
                  <a:lnTo>
                    <a:pt x="16543" y="262005"/>
                  </a:lnTo>
                  <a:lnTo>
                    <a:pt x="2786" y="265124"/>
                  </a:lnTo>
                  <a:lnTo>
                    <a:pt x="1828" y="265161"/>
                  </a:lnTo>
                  <a:lnTo>
                    <a:pt x="957" y="265161"/>
                  </a:lnTo>
                  <a:lnTo>
                    <a:pt x="0" y="265124"/>
                  </a:lnTo>
                </a:path>
              </a:pathLst>
            </a:custGeom>
            <a:ln w="62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029278" y="2941722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h="272414">
                  <a:moveTo>
                    <a:pt x="0" y="0"/>
                  </a:moveTo>
                  <a:lnTo>
                    <a:pt x="0" y="6734"/>
                  </a:lnTo>
                </a:path>
                <a:path h="272414">
                  <a:moveTo>
                    <a:pt x="0" y="265124"/>
                  </a:moveTo>
                  <a:lnTo>
                    <a:pt x="0" y="2718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812661" y="2971604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1818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812661" y="3162495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1808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028669" y="2905330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5">
                  <a:moveTo>
                    <a:pt x="0" y="39758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028669" y="3210213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21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4145148" y="660282"/>
            <a:ext cx="9334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-25" dirty="0">
                <a:latin typeface="Microsoft Sans Serif"/>
                <a:cs typeface="Microsoft Sans Serif"/>
              </a:rPr>
              <a:t>1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736729" y="1728298"/>
            <a:ext cx="9334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-25" dirty="0">
                <a:latin typeface="Microsoft Sans Serif"/>
                <a:cs typeface="Microsoft Sans Serif"/>
              </a:rPr>
              <a:t>0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6378671" y="2569378"/>
            <a:ext cx="9334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-25" dirty="0">
                <a:latin typeface="Microsoft Sans Serif"/>
                <a:cs typeface="Microsoft Sans Serif"/>
              </a:rPr>
              <a:t>4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6364253" y="654895"/>
            <a:ext cx="9334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-25" dirty="0">
                <a:latin typeface="Microsoft Sans Serif"/>
                <a:cs typeface="Microsoft Sans Serif"/>
              </a:rPr>
              <a:t>2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3910700" y="2783520"/>
            <a:ext cx="9334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-25" dirty="0">
                <a:latin typeface="Microsoft Sans Serif"/>
                <a:cs typeface="Microsoft Sans Serif"/>
              </a:rPr>
              <a:t>3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4057723" y="625264"/>
            <a:ext cx="2388870" cy="2377440"/>
            <a:chOff x="4057723" y="625264"/>
            <a:chExt cx="2388870" cy="2377440"/>
          </a:xfrm>
        </p:grpSpPr>
        <p:sp>
          <p:nvSpPr>
            <p:cNvPr id="183" name="object 183"/>
            <p:cNvSpPr/>
            <p:nvPr/>
          </p:nvSpPr>
          <p:spPr>
            <a:xfrm>
              <a:off x="4079663" y="690079"/>
              <a:ext cx="0" cy="155575"/>
            </a:xfrm>
            <a:custGeom>
              <a:avLst/>
              <a:gdLst/>
              <a:ahLst/>
              <a:cxnLst/>
              <a:rect l="l" t="t" r="r" b="b"/>
              <a:pathLst>
                <a:path h="155575">
                  <a:moveTo>
                    <a:pt x="0" y="155537"/>
                  </a:moveTo>
                  <a:lnTo>
                    <a:pt x="0" y="0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057723" y="625264"/>
              <a:ext cx="44450" cy="71120"/>
            </a:xfrm>
            <a:custGeom>
              <a:avLst/>
              <a:gdLst/>
              <a:ahLst/>
              <a:cxnLst/>
              <a:rect l="l" t="t" r="r" b="b"/>
              <a:pathLst>
                <a:path w="44450" h="71120">
                  <a:moveTo>
                    <a:pt x="21940" y="0"/>
                  </a:moveTo>
                  <a:lnTo>
                    <a:pt x="0" y="70707"/>
                  </a:lnTo>
                  <a:lnTo>
                    <a:pt x="43880" y="70707"/>
                  </a:lnTo>
                  <a:lnTo>
                    <a:pt x="219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424229" y="2772764"/>
              <a:ext cx="0" cy="155575"/>
            </a:xfrm>
            <a:custGeom>
              <a:avLst/>
              <a:gdLst/>
              <a:ahLst/>
              <a:cxnLst/>
              <a:rect l="l" t="t" r="r" b="b"/>
              <a:pathLst>
                <a:path h="155575">
                  <a:moveTo>
                    <a:pt x="0" y="0"/>
                  </a:moveTo>
                  <a:lnTo>
                    <a:pt x="0" y="155518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402289" y="2922390"/>
              <a:ext cx="44450" cy="71120"/>
            </a:xfrm>
            <a:custGeom>
              <a:avLst/>
              <a:gdLst/>
              <a:ahLst/>
              <a:cxnLst/>
              <a:rect l="l" t="t" r="r" b="b"/>
              <a:pathLst>
                <a:path w="44450" h="71119">
                  <a:moveTo>
                    <a:pt x="43880" y="0"/>
                  </a:moveTo>
                  <a:lnTo>
                    <a:pt x="0" y="0"/>
                  </a:lnTo>
                  <a:lnTo>
                    <a:pt x="21940" y="70707"/>
                  </a:lnTo>
                  <a:lnTo>
                    <a:pt x="438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079664" y="2781910"/>
              <a:ext cx="0" cy="155575"/>
            </a:xfrm>
            <a:custGeom>
              <a:avLst/>
              <a:gdLst/>
              <a:ahLst/>
              <a:cxnLst/>
              <a:rect l="l" t="t" r="r" b="b"/>
              <a:pathLst>
                <a:path h="155575">
                  <a:moveTo>
                    <a:pt x="0" y="0"/>
                  </a:moveTo>
                  <a:lnTo>
                    <a:pt x="0" y="155509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057723" y="2931527"/>
              <a:ext cx="44450" cy="71120"/>
            </a:xfrm>
            <a:custGeom>
              <a:avLst/>
              <a:gdLst/>
              <a:ahLst/>
              <a:cxnLst/>
              <a:rect l="l" t="t" r="r" b="b"/>
              <a:pathLst>
                <a:path w="44450" h="71119">
                  <a:moveTo>
                    <a:pt x="43880" y="0"/>
                  </a:moveTo>
                  <a:lnTo>
                    <a:pt x="0" y="0"/>
                  </a:lnTo>
                  <a:lnTo>
                    <a:pt x="21940" y="70707"/>
                  </a:lnTo>
                  <a:lnTo>
                    <a:pt x="438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424229" y="850667"/>
              <a:ext cx="0" cy="155575"/>
            </a:xfrm>
            <a:custGeom>
              <a:avLst/>
              <a:gdLst/>
              <a:ahLst/>
              <a:cxnLst/>
              <a:rect l="l" t="t" r="r" b="b"/>
              <a:pathLst>
                <a:path h="155575">
                  <a:moveTo>
                    <a:pt x="0" y="0"/>
                  </a:moveTo>
                  <a:lnTo>
                    <a:pt x="0" y="155537"/>
                  </a:lnTo>
                </a:path>
              </a:pathLst>
            </a:custGeom>
            <a:ln w="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402289" y="1000312"/>
              <a:ext cx="44450" cy="71120"/>
            </a:xfrm>
            <a:custGeom>
              <a:avLst/>
              <a:gdLst/>
              <a:ahLst/>
              <a:cxnLst/>
              <a:rect l="l" t="t" r="r" b="b"/>
              <a:pathLst>
                <a:path w="44450" h="71119">
                  <a:moveTo>
                    <a:pt x="43880" y="0"/>
                  </a:moveTo>
                  <a:lnTo>
                    <a:pt x="0" y="0"/>
                  </a:lnTo>
                  <a:lnTo>
                    <a:pt x="21940" y="70707"/>
                  </a:lnTo>
                  <a:lnTo>
                    <a:pt x="438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2637656" y="4748948"/>
            <a:ext cx="2961640" cy="1824355"/>
            <a:chOff x="2637656" y="4748948"/>
            <a:chExt cx="2961640" cy="1824355"/>
          </a:xfrm>
        </p:grpSpPr>
        <p:sp>
          <p:nvSpPr>
            <p:cNvPr id="192" name="object 192"/>
            <p:cNvSpPr/>
            <p:nvPr/>
          </p:nvSpPr>
          <p:spPr>
            <a:xfrm>
              <a:off x="2640831" y="4759426"/>
              <a:ext cx="139065" cy="59055"/>
            </a:xfrm>
            <a:custGeom>
              <a:avLst/>
              <a:gdLst/>
              <a:ahLst/>
              <a:cxnLst/>
              <a:rect l="l" t="t" r="r" b="b"/>
              <a:pathLst>
                <a:path w="139064" h="59054">
                  <a:moveTo>
                    <a:pt x="0" y="58652"/>
                  </a:moveTo>
                  <a:lnTo>
                    <a:pt x="138638" y="58652"/>
                  </a:lnTo>
                  <a:lnTo>
                    <a:pt x="138638" y="0"/>
                  </a:lnTo>
                  <a:lnTo>
                    <a:pt x="0" y="0"/>
                  </a:lnTo>
                  <a:lnTo>
                    <a:pt x="0" y="58652"/>
                  </a:lnTo>
                  <a:close/>
                </a:path>
              </a:pathLst>
            </a:custGeom>
            <a:ln w="6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881133" y="4752123"/>
              <a:ext cx="231140" cy="36830"/>
            </a:xfrm>
            <a:custGeom>
              <a:avLst/>
              <a:gdLst/>
              <a:ahLst/>
              <a:cxnLst/>
              <a:rect l="l" t="t" r="r" b="b"/>
              <a:pathLst>
                <a:path w="231139" h="36829">
                  <a:moveTo>
                    <a:pt x="0" y="36641"/>
                  </a:moveTo>
                  <a:lnTo>
                    <a:pt x="1808" y="22805"/>
                  </a:lnTo>
                  <a:lnTo>
                    <a:pt x="7621" y="11304"/>
                  </a:lnTo>
                  <a:lnTo>
                    <a:pt x="16552" y="3312"/>
                  </a:lnTo>
                  <a:lnTo>
                    <a:pt x="27714" y="0"/>
                  </a:lnTo>
                  <a:lnTo>
                    <a:pt x="39062" y="2225"/>
                  </a:lnTo>
                  <a:lnTo>
                    <a:pt x="57793" y="35693"/>
                  </a:lnTo>
                  <a:lnTo>
                    <a:pt x="57793" y="36641"/>
                  </a:lnTo>
                  <a:lnTo>
                    <a:pt x="59601" y="22805"/>
                  </a:lnTo>
                  <a:lnTo>
                    <a:pt x="65414" y="11304"/>
                  </a:lnTo>
                  <a:lnTo>
                    <a:pt x="74345" y="3312"/>
                  </a:lnTo>
                  <a:lnTo>
                    <a:pt x="85507" y="0"/>
                  </a:lnTo>
                  <a:lnTo>
                    <a:pt x="96808" y="2225"/>
                  </a:lnTo>
                  <a:lnTo>
                    <a:pt x="115586" y="35693"/>
                  </a:lnTo>
                  <a:lnTo>
                    <a:pt x="115504" y="36641"/>
                  </a:lnTo>
                  <a:lnTo>
                    <a:pt x="117324" y="22805"/>
                  </a:lnTo>
                  <a:lnTo>
                    <a:pt x="123156" y="11304"/>
                  </a:lnTo>
                  <a:lnTo>
                    <a:pt x="132091" y="3312"/>
                  </a:lnTo>
                  <a:lnTo>
                    <a:pt x="143219" y="0"/>
                  </a:lnTo>
                  <a:lnTo>
                    <a:pt x="154567" y="2225"/>
                  </a:lnTo>
                  <a:lnTo>
                    <a:pt x="164005" y="9332"/>
                  </a:lnTo>
                  <a:lnTo>
                    <a:pt x="170569" y="20222"/>
                  </a:lnTo>
                  <a:lnTo>
                    <a:pt x="173297" y="33796"/>
                  </a:lnTo>
                  <a:lnTo>
                    <a:pt x="173297" y="34744"/>
                  </a:lnTo>
                  <a:lnTo>
                    <a:pt x="173297" y="35693"/>
                  </a:lnTo>
                  <a:lnTo>
                    <a:pt x="173297" y="36641"/>
                  </a:lnTo>
                  <a:lnTo>
                    <a:pt x="175106" y="22805"/>
                  </a:lnTo>
                  <a:lnTo>
                    <a:pt x="180919" y="11304"/>
                  </a:lnTo>
                  <a:lnTo>
                    <a:pt x="189850" y="3312"/>
                  </a:lnTo>
                  <a:lnTo>
                    <a:pt x="201012" y="0"/>
                  </a:lnTo>
                  <a:lnTo>
                    <a:pt x="212360" y="2225"/>
                  </a:lnTo>
                  <a:lnTo>
                    <a:pt x="221798" y="9332"/>
                  </a:lnTo>
                  <a:lnTo>
                    <a:pt x="228362" y="20222"/>
                  </a:lnTo>
                  <a:lnTo>
                    <a:pt x="231090" y="33796"/>
                  </a:lnTo>
                  <a:lnTo>
                    <a:pt x="231090" y="34744"/>
                  </a:lnTo>
                  <a:lnTo>
                    <a:pt x="231090" y="35693"/>
                  </a:lnTo>
                  <a:lnTo>
                    <a:pt x="231090" y="36641"/>
                  </a:lnTo>
                </a:path>
              </a:pathLst>
            </a:custGeom>
            <a:ln w="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878198" y="4789368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89">
                  <a:moveTo>
                    <a:pt x="0" y="0"/>
                  </a:moveTo>
                  <a:lnTo>
                    <a:pt x="5868" y="0"/>
                  </a:lnTo>
                </a:path>
                <a:path w="237489">
                  <a:moveTo>
                    <a:pt x="231090" y="0"/>
                  </a:moveTo>
                  <a:lnTo>
                    <a:pt x="2369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012785" y="6548353"/>
              <a:ext cx="23495" cy="24765"/>
            </a:xfrm>
            <a:custGeom>
              <a:avLst/>
              <a:gdLst/>
              <a:ahLst/>
              <a:cxnLst/>
              <a:rect l="l" t="t" r="r" b="b"/>
              <a:pathLst>
                <a:path w="23495" h="24765">
                  <a:moveTo>
                    <a:pt x="17932" y="0"/>
                  </a:moveTo>
                  <a:lnTo>
                    <a:pt x="5135" y="0"/>
                  </a:lnTo>
                  <a:lnTo>
                    <a:pt x="0" y="5474"/>
                  </a:lnTo>
                  <a:lnTo>
                    <a:pt x="0" y="12216"/>
                  </a:lnTo>
                  <a:lnTo>
                    <a:pt x="0" y="18967"/>
                  </a:lnTo>
                  <a:lnTo>
                    <a:pt x="5135" y="24441"/>
                  </a:lnTo>
                  <a:lnTo>
                    <a:pt x="17932" y="24441"/>
                  </a:lnTo>
                  <a:lnTo>
                    <a:pt x="23068" y="18967"/>
                  </a:lnTo>
                  <a:lnTo>
                    <a:pt x="23068" y="5474"/>
                  </a:lnTo>
                  <a:lnTo>
                    <a:pt x="179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765473" y="5766288"/>
              <a:ext cx="55880" cy="146685"/>
            </a:xfrm>
            <a:custGeom>
              <a:avLst/>
              <a:gdLst/>
              <a:ahLst/>
              <a:cxnLst/>
              <a:rect l="l" t="t" r="r" b="b"/>
              <a:pathLst>
                <a:path w="55879" h="146685">
                  <a:moveTo>
                    <a:pt x="0" y="146634"/>
                  </a:moveTo>
                  <a:lnTo>
                    <a:pt x="55453" y="146634"/>
                  </a:lnTo>
                  <a:lnTo>
                    <a:pt x="55453" y="0"/>
                  </a:lnTo>
                  <a:lnTo>
                    <a:pt x="0" y="0"/>
                  </a:lnTo>
                  <a:lnTo>
                    <a:pt x="0" y="146634"/>
                  </a:lnTo>
                  <a:close/>
                </a:path>
              </a:pathLst>
            </a:custGeom>
            <a:ln w="5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758626" y="5399684"/>
              <a:ext cx="34925" cy="244475"/>
            </a:xfrm>
            <a:custGeom>
              <a:avLst/>
              <a:gdLst/>
              <a:ahLst/>
              <a:cxnLst/>
              <a:rect l="l" t="t" r="r" b="b"/>
              <a:pathLst>
                <a:path w="34925" h="244475">
                  <a:moveTo>
                    <a:pt x="34643" y="244419"/>
                  </a:moveTo>
                  <a:lnTo>
                    <a:pt x="21561" y="242506"/>
                  </a:lnTo>
                  <a:lnTo>
                    <a:pt x="10688" y="236358"/>
                  </a:lnTo>
                  <a:lnTo>
                    <a:pt x="3131" y="226912"/>
                  </a:lnTo>
                  <a:lnTo>
                    <a:pt x="0" y="215106"/>
                  </a:lnTo>
                  <a:lnTo>
                    <a:pt x="2092" y="203103"/>
                  </a:lnTo>
                  <a:lnTo>
                    <a:pt x="8793" y="193121"/>
                  </a:lnTo>
                  <a:lnTo>
                    <a:pt x="19085" y="186178"/>
                  </a:lnTo>
                  <a:lnTo>
                    <a:pt x="31953" y="183293"/>
                  </a:lnTo>
                  <a:lnTo>
                    <a:pt x="32849" y="183293"/>
                  </a:lnTo>
                  <a:lnTo>
                    <a:pt x="33746" y="183293"/>
                  </a:lnTo>
                  <a:lnTo>
                    <a:pt x="34643" y="183293"/>
                  </a:lnTo>
                  <a:lnTo>
                    <a:pt x="21561" y="181380"/>
                  </a:lnTo>
                  <a:lnTo>
                    <a:pt x="10688" y="175232"/>
                  </a:lnTo>
                  <a:lnTo>
                    <a:pt x="3131" y="165786"/>
                  </a:lnTo>
                  <a:lnTo>
                    <a:pt x="0" y="153980"/>
                  </a:lnTo>
                  <a:lnTo>
                    <a:pt x="2092" y="142027"/>
                  </a:lnTo>
                  <a:lnTo>
                    <a:pt x="8793" y="132070"/>
                  </a:lnTo>
                  <a:lnTo>
                    <a:pt x="19085" y="125137"/>
                  </a:lnTo>
                  <a:lnTo>
                    <a:pt x="31953" y="122252"/>
                  </a:lnTo>
                  <a:lnTo>
                    <a:pt x="32849" y="122166"/>
                  </a:lnTo>
                  <a:lnTo>
                    <a:pt x="33746" y="122166"/>
                  </a:lnTo>
                  <a:lnTo>
                    <a:pt x="34643" y="122252"/>
                  </a:lnTo>
                  <a:lnTo>
                    <a:pt x="21561" y="120327"/>
                  </a:lnTo>
                  <a:lnTo>
                    <a:pt x="10688" y="114159"/>
                  </a:lnTo>
                  <a:lnTo>
                    <a:pt x="3131" y="104709"/>
                  </a:lnTo>
                  <a:lnTo>
                    <a:pt x="0" y="92939"/>
                  </a:lnTo>
                  <a:lnTo>
                    <a:pt x="2092" y="80937"/>
                  </a:lnTo>
                  <a:lnTo>
                    <a:pt x="8793" y="70954"/>
                  </a:lnTo>
                  <a:lnTo>
                    <a:pt x="19085" y="64011"/>
                  </a:lnTo>
                  <a:lnTo>
                    <a:pt x="31953" y="61126"/>
                  </a:lnTo>
                  <a:lnTo>
                    <a:pt x="32849" y="61126"/>
                  </a:lnTo>
                  <a:lnTo>
                    <a:pt x="33746" y="61126"/>
                  </a:lnTo>
                  <a:lnTo>
                    <a:pt x="34643" y="61126"/>
                  </a:lnTo>
                  <a:lnTo>
                    <a:pt x="21561" y="59213"/>
                  </a:lnTo>
                  <a:lnTo>
                    <a:pt x="10688" y="53065"/>
                  </a:lnTo>
                  <a:lnTo>
                    <a:pt x="3131" y="43619"/>
                  </a:lnTo>
                  <a:lnTo>
                    <a:pt x="0" y="31813"/>
                  </a:lnTo>
                  <a:lnTo>
                    <a:pt x="2092" y="19810"/>
                  </a:lnTo>
                  <a:lnTo>
                    <a:pt x="8793" y="9828"/>
                  </a:lnTo>
                  <a:lnTo>
                    <a:pt x="19085" y="2885"/>
                  </a:lnTo>
                  <a:lnTo>
                    <a:pt x="31953" y="0"/>
                  </a:lnTo>
                  <a:lnTo>
                    <a:pt x="32849" y="0"/>
                  </a:lnTo>
                  <a:lnTo>
                    <a:pt x="33746" y="0"/>
                  </a:lnTo>
                  <a:lnTo>
                    <a:pt x="34643" y="0"/>
                  </a:lnTo>
                </a:path>
              </a:pathLst>
            </a:custGeom>
            <a:ln w="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793839" y="5396581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244419"/>
                  </a:moveTo>
                  <a:lnTo>
                    <a:pt x="0" y="250627"/>
                  </a:lnTo>
                </a:path>
                <a:path h="250825">
                  <a:moveTo>
                    <a:pt x="0" y="0"/>
                  </a:moveTo>
                  <a:lnTo>
                    <a:pt x="0" y="62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64442" y="4752124"/>
              <a:ext cx="231140" cy="36830"/>
            </a:xfrm>
            <a:custGeom>
              <a:avLst/>
              <a:gdLst/>
              <a:ahLst/>
              <a:cxnLst/>
              <a:rect l="l" t="t" r="r" b="b"/>
              <a:pathLst>
                <a:path w="231139" h="36829">
                  <a:moveTo>
                    <a:pt x="0" y="36641"/>
                  </a:moveTo>
                  <a:lnTo>
                    <a:pt x="1820" y="22805"/>
                  </a:lnTo>
                  <a:lnTo>
                    <a:pt x="7652" y="11304"/>
                  </a:lnTo>
                  <a:lnTo>
                    <a:pt x="16586" y="3312"/>
                  </a:lnTo>
                  <a:lnTo>
                    <a:pt x="27714" y="0"/>
                  </a:lnTo>
                  <a:lnTo>
                    <a:pt x="39062" y="2225"/>
                  </a:lnTo>
                  <a:lnTo>
                    <a:pt x="57793" y="35693"/>
                  </a:lnTo>
                  <a:lnTo>
                    <a:pt x="57793" y="36641"/>
                  </a:lnTo>
                  <a:lnTo>
                    <a:pt x="59601" y="22805"/>
                  </a:lnTo>
                  <a:lnTo>
                    <a:pt x="65414" y="11304"/>
                  </a:lnTo>
                  <a:lnTo>
                    <a:pt x="74345" y="3312"/>
                  </a:lnTo>
                  <a:lnTo>
                    <a:pt x="85507" y="0"/>
                  </a:lnTo>
                  <a:lnTo>
                    <a:pt x="96855" y="2225"/>
                  </a:lnTo>
                  <a:lnTo>
                    <a:pt x="106293" y="9332"/>
                  </a:lnTo>
                  <a:lnTo>
                    <a:pt x="112857" y="20222"/>
                  </a:lnTo>
                  <a:lnTo>
                    <a:pt x="115586" y="33796"/>
                  </a:lnTo>
                  <a:lnTo>
                    <a:pt x="115586" y="34744"/>
                  </a:lnTo>
                  <a:lnTo>
                    <a:pt x="115586" y="35693"/>
                  </a:lnTo>
                  <a:lnTo>
                    <a:pt x="115586" y="36641"/>
                  </a:lnTo>
                  <a:lnTo>
                    <a:pt x="117394" y="22805"/>
                  </a:lnTo>
                  <a:lnTo>
                    <a:pt x="123207" y="11304"/>
                  </a:lnTo>
                  <a:lnTo>
                    <a:pt x="132138" y="3312"/>
                  </a:lnTo>
                  <a:lnTo>
                    <a:pt x="143300" y="0"/>
                  </a:lnTo>
                  <a:lnTo>
                    <a:pt x="154601" y="2225"/>
                  </a:lnTo>
                  <a:lnTo>
                    <a:pt x="173379" y="35693"/>
                  </a:lnTo>
                  <a:lnTo>
                    <a:pt x="173297" y="36641"/>
                  </a:lnTo>
                  <a:lnTo>
                    <a:pt x="175117" y="22805"/>
                  </a:lnTo>
                  <a:lnTo>
                    <a:pt x="180949" y="11304"/>
                  </a:lnTo>
                  <a:lnTo>
                    <a:pt x="189884" y="3312"/>
                  </a:lnTo>
                  <a:lnTo>
                    <a:pt x="201012" y="0"/>
                  </a:lnTo>
                  <a:lnTo>
                    <a:pt x="212360" y="2225"/>
                  </a:lnTo>
                  <a:lnTo>
                    <a:pt x="221798" y="9332"/>
                  </a:lnTo>
                  <a:lnTo>
                    <a:pt x="228362" y="20222"/>
                  </a:lnTo>
                  <a:lnTo>
                    <a:pt x="231090" y="33796"/>
                  </a:lnTo>
                  <a:lnTo>
                    <a:pt x="231090" y="34744"/>
                  </a:lnTo>
                  <a:lnTo>
                    <a:pt x="231090" y="35693"/>
                  </a:lnTo>
                  <a:lnTo>
                    <a:pt x="231090" y="36641"/>
                  </a:lnTo>
                </a:path>
              </a:pathLst>
            </a:custGeom>
            <a:ln w="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61507" y="4789368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89">
                  <a:moveTo>
                    <a:pt x="0" y="0"/>
                  </a:moveTo>
                  <a:lnTo>
                    <a:pt x="5868" y="0"/>
                  </a:lnTo>
                </a:path>
                <a:path w="237489">
                  <a:moveTo>
                    <a:pt x="231090" y="0"/>
                  </a:moveTo>
                  <a:lnTo>
                    <a:pt x="2369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124140" y="4759426"/>
              <a:ext cx="139065" cy="59055"/>
            </a:xfrm>
            <a:custGeom>
              <a:avLst/>
              <a:gdLst/>
              <a:ahLst/>
              <a:cxnLst/>
              <a:rect l="l" t="t" r="r" b="b"/>
              <a:pathLst>
                <a:path w="139064" h="59054">
                  <a:moveTo>
                    <a:pt x="0" y="58652"/>
                  </a:moveTo>
                  <a:lnTo>
                    <a:pt x="138638" y="58652"/>
                  </a:lnTo>
                  <a:lnTo>
                    <a:pt x="138638" y="0"/>
                  </a:lnTo>
                  <a:lnTo>
                    <a:pt x="0" y="0"/>
                  </a:lnTo>
                  <a:lnTo>
                    <a:pt x="0" y="58652"/>
                  </a:lnTo>
                  <a:close/>
                </a:path>
              </a:pathLst>
            </a:custGeom>
            <a:ln w="6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5018482" y="6387087"/>
            <a:ext cx="400685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92100" algn="l"/>
              </a:tabLst>
            </a:pPr>
            <a:r>
              <a:rPr sz="800" spc="-30" dirty="0">
                <a:latin typeface="Microsoft Sans Serif"/>
                <a:cs typeface="Microsoft Sans Serif"/>
              </a:rPr>
              <a:t>R</a:t>
            </a:r>
            <a:r>
              <a:rPr sz="400" spc="-10" dirty="0">
                <a:latin typeface="Microsoft Sans Serif"/>
                <a:cs typeface="Microsoft Sans Serif"/>
              </a:rPr>
              <a:t>T</a:t>
            </a:r>
            <a:r>
              <a:rPr sz="400" dirty="0">
                <a:latin typeface="Microsoft Sans Serif"/>
                <a:cs typeface="Microsoft Sans Serif"/>
              </a:rPr>
              <a:t>	</a:t>
            </a:r>
            <a:r>
              <a:rPr sz="800" spc="-25" dirty="0">
                <a:latin typeface="Microsoft Sans Serif"/>
                <a:cs typeface="Microsoft Sans Serif"/>
              </a:rPr>
              <a:t>X</a:t>
            </a:r>
            <a:r>
              <a:rPr sz="400" spc="-10" dirty="0">
                <a:latin typeface="Microsoft Sans Serif"/>
                <a:cs typeface="Microsoft Sans Serif"/>
              </a:rPr>
              <a:t>T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944746" y="4788765"/>
            <a:ext cx="0" cy="1772285"/>
          </a:xfrm>
          <a:custGeom>
            <a:avLst/>
            <a:gdLst/>
            <a:ahLst/>
            <a:cxnLst/>
            <a:rect l="l" t="t" r="r" b="b"/>
            <a:pathLst>
              <a:path h="1772284">
                <a:moveTo>
                  <a:pt x="0" y="0"/>
                </a:moveTo>
                <a:lnTo>
                  <a:pt x="0" y="1771804"/>
                </a:lnTo>
              </a:path>
            </a:pathLst>
          </a:custGeom>
          <a:ln w="5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2649324" y="4615239"/>
            <a:ext cx="4076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74955" algn="l"/>
              </a:tabLst>
            </a:pPr>
            <a:r>
              <a:rPr sz="800" spc="-30" dirty="0">
                <a:latin typeface="Microsoft Sans Serif"/>
                <a:cs typeface="Microsoft Sans Serif"/>
              </a:rPr>
              <a:t>R</a:t>
            </a:r>
            <a:r>
              <a:rPr sz="400" spc="-10" dirty="0">
                <a:latin typeface="Microsoft Sans Serif"/>
                <a:cs typeface="Microsoft Sans Serif"/>
              </a:rPr>
              <a:t>01</a:t>
            </a:r>
            <a:r>
              <a:rPr sz="400" dirty="0">
                <a:latin typeface="Microsoft Sans Serif"/>
                <a:cs typeface="Microsoft Sans Serif"/>
              </a:rPr>
              <a:t>	</a:t>
            </a:r>
            <a:r>
              <a:rPr sz="800" spc="-25" dirty="0">
                <a:latin typeface="Microsoft Sans Serif"/>
                <a:cs typeface="Microsoft Sans Serif"/>
              </a:rPr>
              <a:t>X</a:t>
            </a:r>
            <a:r>
              <a:rPr sz="400" spc="-10" dirty="0">
                <a:latin typeface="Microsoft Sans Serif"/>
                <a:cs typeface="Microsoft Sans Serif"/>
              </a:rPr>
              <a:t>01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2637656" y="6520770"/>
            <a:ext cx="478155" cy="72390"/>
            <a:chOff x="2637656" y="6520770"/>
            <a:chExt cx="478155" cy="72390"/>
          </a:xfrm>
        </p:grpSpPr>
        <p:sp>
          <p:nvSpPr>
            <p:cNvPr id="206" name="object 206"/>
            <p:cNvSpPr/>
            <p:nvPr/>
          </p:nvSpPr>
          <p:spPr>
            <a:xfrm>
              <a:off x="2881133" y="6523945"/>
              <a:ext cx="231140" cy="36830"/>
            </a:xfrm>
            <a:custGeom>
              <a:avLst/>
              <a:gdLst/>
              <a:ahLst/>
              <a:cxnLst/>
              <a:rect l="l" t="t" r="r" b="b"/>
              <a:pathLst>
                <a:path w="231139" h="36829">
                  <a:moveTo>
                    <a:pt x="0" y="36624"/>
                  </a:moveTo>
                  <a:lnTo>
                    <a:pt x="1808" y="22805"/>
                  </a:lnTo>
                  <a:lnTo>
                    <a:pt x="7621" y="11309"/>
                  </a:lnTo>
                  <a:lnTo>
                    <a:pt x="16552" y="3314"/>
                  </a:lnTo>
                  <a:lnTo>
                    <a:pt x="27714" y="0"/>
                  </a:lnTo>
                  <a:lnTo>
                    <a:pt x="39062" y="2215"/>
                  </a:lnTo>
                  <a:lnTo>
                    <a:pt x="48500" y="9314"/>
                  </a:lnTo>
                  <a:lnTo>
                    <a:pt x="55064" y="20207"/>
                  </a:lnTo>
                  <a:lnTo>
                    <a:pt x="57793" y="33804"/>
                  </a:lnTo>
                  <a:lnTo>
                    <a:pt x="57793" y="34744"/>
                  </a:lnTo>
                  <a:lnTo>
                    <a:pt x="57793" y="35684"/>
                  </a:lnTo>
                  <a:lnTo>
                    <a:pt x="57793" y="36624"/>
                  </a:lnTo>
                  <a:lnTo>
                    <a:pt x="59601" y="22805"/>
                  </a:lnTo>
                  <a:lnTo>
                    <a:pt x="65414" y="11309"/>
                  </a:lnTo>
                  <a:lnTo>
                    <a:pt x="74345" y="3314"/>
                  </a:lnTo>
                  <a:lnTo>
                    <a:pt x="85507" y="0"/>
                  </a:lnTo>
                  <a:lnTo>
                    <a:pt x="96808" y="2215"/>
                  </a:lnTo>
                  <a:lnTo>
                    <a:pt x="115586" y="35684"/>
                  </a:lnTo>
                  <a:lnTo>
                    <a:pt x="115504" y="36624"/>
                  </a:lnTo>
                  <a:lnTo>
                    <a:pt x="117324" y="22805"/>
                  </a:lnTo>
                  <a:lnTo>
                    <a:pt x="123156" y="11309"/>
                  </a:lnTo>
                  <a:lnTo>
                    <a:pt x="132091" y="3314"/>
                  </a:lnTo>
                  <a:lnTo>
                    <a:pt x="143219" y="0"/>
                  </a:lnTo>
                  <a:lnTo>
                    <a:pt x="154567" y="2215"/>
                  </a:lnTo>
                  <a:lnTo>
                    <a:pt x="173297" y="35684"/>
                  </a:lnTo>
                  <a:lnTo>
                    <a:pt x="173297" y="36624"/>
                  </a:lnTo>
                  <a:lnTo>
                    <a:pt x="175106" y="22805"/>
                  </a:lnTo>
                  <a:lnTo>
                    <a:pt x="180919" y="11309"/>
                  </a:lnTo>
                  <a:lnTo>
                    <a:pt x="189850" y="3314"/>
                  </a:lnTo>
                  <a:lnTo>
                    <a:pt x="201012" y="0"/>
                  </a:lnTo>
                  <a:lnTo>
                    <a:pt x="212360" y="2215"/>
                  </a:lnTo>
                  <a:lnTo>
                    <a:pt x="221798" y="9314"/>
                  </a:lnTo>
                  <a:lnTo>
                    <a:pt x="228362" y="20207"/>
                  </a:lnTo>
                  <a:lnTo>
                    <a:pt x="231090" y="33804"/>
                  </a:lnTo>
                  <a:lnTo>
                    <a:pt x="231090" y="34744"/>
                  </a:lnTo>
                  <a:lnTo>
                    <a:pt x="231090" y="35684"/>
                  </a:lnTo>
                  <a:lnTo>
                    <a:pt x="231090" y="36624"/>
                  </a:lnTo>
                </a:path>
              </a:pathLst>
            </a:custGeom>
            <a:ln w="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878198" y="6561181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89">
                  <a:moveTo>
                    <a:pt x="0" y="0"/>
                  </a:moveTo>
                  <a:lnTo>
                    <a:pt x="5868" y="0"/>
                  </a:lnTo>
                </a:path>
                <a:path w="237489">
                  <a:moveTo>
                    <a:pt x="231090" y="0"/>
                  </a:moveTo>
                  <a:lnTo>
                    <a:pt x="2369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40831" y="6531247"/>
              <a:ext cx="139065" cy="59055"/>
            </a:xfrm>
            <a:custGeom>
              <a:avLst/>
              <a:gdLst/>
              <a:ahLst/>
              <a:cxnLst/>
              <a:rect l="l" t="t" r="r" b="b"/>
              <a:pathLst>
                <a:path w="139064" h="59054">
                  <a:moveTo>
                    <a:pt x="0" y="58652"/>
                  </a:moveTo>
                  <a:lnTo>
                    <a:pt x="138638" y="58652"/>
                  </a:lnTo>
                  <a:lnTo>
                    <a:pt x="138638" y="0"/>
                  </a:lnTo>
                  <a:lnTo>
                    <a:pt x="0" y="0"/>
                  </a:lnTo>
                  <a:lnTo>
                    <a:pt x="0" y="58652"/>
                  </a:lnTo>
                  <a:close/>
                </a:path>
              </a:pathLst>
            </a:custGeom>
            <a:ln w="6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2649324" y="6387087"/>
            <a:ext cx="4076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74955" algn="l"/>
              </a:tabLst>
            </a:pPr>
            <a:r>
              <a:rPr sz="800" spc="-30" dirty="0">
                <a:latin typeface="Microsoft Sans Serif"/>
                <a:cs typeface="Microsoft Sans Serif"/>
              </a:rPr>
              <a:t>R</a:t>
            </a:r>
            <a:r>
              <a:rPr sz="400" spc="-10" dirty="0">
                <a:latin typeface="Microsoft Sans Serif"/>
                <a:cs typeface="Microsoft Sans Serif"/>
              </a:rPr>
              <a:t>03</a:t>
            </a:r>
            <a:r>
              <a:rPr sz="400" dirty="0">
                <a:latin typeface="Microsoft Sans Serif"/>
                <a:cs typeface="Microsoft Sans Serif"/>
              </a:rPr>
              <a:t>	</a:t>
            </a:r>
            <a:r>
              <a:rPr sz="800" spc="-25" dirty="0">
                <a:latin typeface="Microsoft Sans Serif"/>
                <a:cs typeface="Microsoft Sans Serif"/>
              </a:rPr>
              <a:t>X</a:t>
            </a:r>
            <a:r>
              <a:rPr sz="400" spc="-10" dirty="0">
                <a:latin typeface="Microsoft Sans Serif"/>
                <a:cs typeface="Microsoft Sans Serif"/>
              </a:rPr>
              <a:t>03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4012785" y="4776522"/>
            <a:ext cx="23495" cy="24765"/>
          </a:xfrm>
          <a:custGeom>
            <a:avLst/>
            <a:gdLst/>
            <a:ahLst/>
            <a:cxnLst/>
            <a:rect l="l" t="t" r="r" b="b"/>
            <a:pathLst>
              <a:path w="23495" h="24764">
                <a:moveTo>
                  <a:pt x="17932" y="0"/>
                </a:moveTo>
                <a:lnTo>
                  <a:pt x="5135" y="0"/>
                </a:lnTo>
                <a:lnTo>
                  <a:pt x="0" y="5517"/>
                </a:lnTo>
                <a:lnTo>
                  <a:pt x="0" y="12242"/>
                </a:lnTo>
                <a:lnTo>
                  <a:pt x="0" y="18967"/>
                </a:lnTo>
                <a:lnTo>
                  <a:pt x="5135" y="24485"/>
                </a:lnTo>
                <a:lnTo>
                  <a:pt x="17932" y="24485"/>
                </a:lnTo>
                <a:lnTo>
                  <a:pt x="23068" y="18967"/>
                </a:lnTo>
                <a:lnTo>
                  <a:pt x="23068" y="5517"/>
                </a:lnTo>
                <a:lnTo>
                  <a:pt x="17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3602462" y="5739483"/>
            <a:ext cx="150495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-30" dirty="0">
                <a:latin typeface="Microsoft Sans Serif"/>
                <a:cs typeface="Microsoft Sans Serif"/>
              </a:rPr>
              <a:t>R</a:t>
            </a:r>
            <a:r>
              <a:rPr sz="400" spc="-10" dirty="0">
                <a:latin typeface="Microsoft Sans Serif"/>
                <a:cs typeface="Microsoft Sans Serif"/>
              </a:rPr>
              <a:t>13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3604809" y="5409245"/>
            <a:ext cx="14478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-25" dirty="0">
                <a:latin typeface="Microsoft Sans Serif"/>
                <a:cs typeface="Microsoft Sans Serif"/>
              </a:rPr>
              <a:t>X</a:t>
            </a:r>
            <a:r>
              <a:rPr sz="400" spc="-10" dirty="0">
                <a:latin typeface="Microsoft Sans Serif"/>
                <a:cs typeface="Microsoft Sans Serif"/>
              </a:rPr>
              <a:t>13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213" name="object 213"/>
          <p:cNvGrpSpPr/>
          <p:nvPr/>
        </p:nvGrpSpPr>
        <p:grpSpPr>
          <a:xfrm>
            <a:off x="1941571" y="4776522"/>
            <a:ext cx="4289425" cy="2410460"/>
            <a:chOff x="1941571" y="4776522"/>
            <a:chExt cx="4289425" cy="2410460"/>
          </a:xfrm>
        </p:grpSpPr>
        <p:sp>
          <p:nvSpPr>
            <p:cNvPr id="214" name="object 214"/>
            <p:cNvSpPr/>
            <p:nvPr/>
          </p:nvSpPr>
          <p:spPr>
            <a:xfrm>
              <a:off x="3112224" y="6561793"/>
              <a:ext cx="912494" cy="0"/>
            </a:xfrm>
            <a:custGeom>
              <a:avLst/>
              <a:gdLst/>
              <a:ahLst/>
              <a:cxnLst/>
              <a:rect l="l" t="t" r="r" b="b"/>
              <a:pathLst>
                <a:path w="912495">
                  <a:moveTo>
                    <a:pt x="0" y="0"/>
                  </a:moveTo>
                  <a:lnTo>
                    <a:pt x="912054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779486" y="6560569"/>
              <a:ext cx="102235" cy="1270"/>
            </a:xfrm>
            <a:custGeom>
              <a:avLst/>
              <a:gdLst/>
              <a:ahLst/>
              <a:cxnLst/>
              <a:rect l="l" t="t" r="r" b="b"/>
              <a:pathLst>
                <a:path w="102235" h="1270">
                  <a:moveTo>
                    <a:pt x="101647" y="1224"/>
                  </a:moveTo>
                  <a:lnTo>
                    <a:pt x="0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944746" y="6560569"/>
              <a:ext cx="696595" cy="0"/>
            </a:xfrm>
            <a:custGeom>
              <a:avLst/>
              <a:gdLst/>
              <a:ahLst/>
              <a:cxnLst/>
              <a:rect l="l" t="t" r="r" b="b"/>
              <a:pathLst>
                <a:path w="696594">
                  <a:moveTo>
                    <a:pt x="696084" y="0"/>
                  </a:moveTo>
                  <a:lnTo>
                    <a:pt x="0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793269" y="4788765"/>
              <a:ext cx="231140" cy="440055"/>
            </a:xfrm>
            <a:custGeom>
              <a:avLst/>
              <a:gdLst/>
              <a:ahLst/>
              <a:cxnLst/>
              <a:rect l="l" t="t" r="r" b="b"/>
              <a:pathLst>
                <a:path w="231139" h="440054">
                  <a:moveTo>
                    <a:pt x="231009" y="0"/>
                  </a:moveTo>
                  <a:lnTo>
                    <a:pt x="0" y="439868"/>
                  </a:lnTo>
                </a:path>
              </a:pathLst>
            </a:custGeom>
            <a:ln w="5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793269" y="6083973"/>
              <a:ext cx="231140" cy="476884"/>
            </a:xfrm>
            <a:custGeom>
              <a:avLst/>
              <a:gdLst/>
              <a:ahLst/>
              <a:cxnLst/>
              <a:rect l="l" t="t" r="r" b="b"/>
              <a:pathLst>
                <a:path w="231139" h="476884">
                  <a:moveTo>
                    <a:pt x="231009" y="476596"/>
                  </a:moveTo>
                  <a:lnTo>
                    <a:pt x="0" y="0"/>
                  </a:lnTo>
                </a:path>
              </a:pathLst>
            </a:custGeom>
            <a:ln w="59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793269" y="5912922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105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793269" y="5644104"/>
              <a:ext cx="1270" cy="122555"/>
            </a:xfrm>
            <a:custGeom>
              <a:avLst/>
              <a:gdLst/>
              <a:ahLst/>
              <a:cxnLst/>
              <a:rect l="l" t="t" r="r" b="b"/>
              <a:pathLst>
                <a:path w="1270" h="122554">
                  <a:moveTo>
                    <a:pt x="0" y="122166"/>
                  </a:moveTo>
                  <a:lnTo>
                    <a:pt x="1141" y="0"/>
                  </a:lnTo>
                </a:path>
              </a:pathLst>
            </a:custGeom>
            <a:ln w="58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794410" y="5228634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171050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446147" y="6548360"/>
              <a:ext cx="3785235" cy="26670"/>
            </a:xfrm>
            <a:custGeom>
              <a:avLst/>
              <a:gdLst/>
              <a:ahLst/>
              <a:cxnLst/>
              <a:rect l="l" t="t" r="r" b="b"/>
              <a:pathLst>
                <a:path w="3785235" h="26670">
                  <a:moveTo>
                    <a:pt x="23101" y="5473"/>
                  </a:moveTo>
                  <a:lnTo>
                    <a:pt x="17932" y="0"/>
                  </a:lnTo>
                  <a:lnTo>
                    <a:pt x="5168" y="0"/>
                  </a:lnTo>
                  <a:lnTo>
                    <a:pt x="0" y="5473"/>
                  </a:lnTo>
                  <a:lnTo>
                    <a:pt x="0" y="12217"/>
                  </a:lnTo>
                  <a:lnTo>
                    <a:pt x="0" y="18961"/>
                  </a:lnTo>
                  <a:lnTo>
                    <a:pt x="5168" y="24434"/>
                  </a:lnTo>
                  <a:lnTo>
                    <a:pt x="17932" y="24434"/>
                  </a:lnTo>
                  <a:lnTo>
                    <a:pt x="23101" y="18961"/>
                  </a:lnTo>
                  <a:lnTo>
                    <a:pt x="23101" y="5473"/>
                  </a:lnTo>
                  <a:close/>
                </a:path>
                <a:path w="3785235" h="26670">
                  <a:moveTo>
                    <a:pt x="785571" y="5473"/>
                  </a:moveTo>
                  <a:lnTo>
                    <a:pt x="780440" y="0"/>
                  </a:lnTo>
                  <a:lnTo>
                    <a:pt x="767638" y="0"/>
                  </a:lnTo>
                  <a:lnTo>
                    <a:pt x="762495" y="5473"/>
                  </a:lnTo>
                  <a:lnTo>
                    <a:pt x="762495" y="12217"/>
                  </a:lnTo>
                  <a:lnTo>
                    <a:pt x="762495" y="18961"/>
                  </a:lnTo>
                  <a:lnTo>
                    <a:pt x="767638" y="24434"/>
                  </a:lnTo>
                  <a:lnTo>
                    <a:pt x="780440" y="24434"/>
                  </a:lnTo>
                  <a:lnTo>
                    <a:pt x="785571" y="18961"/>
                  </a:lnTo>
                  <a:lnTo>
                    <a:pt x="785571" y="5473"/>
                  </a:lnTo>
                  <a:close/>
                </a:path>
                <a:path w="3785235" h="26670">
                  <a:moveTo>
                    <a:pt x="3784777" y="7099"/>
                  </a:moveTo>
                  <a:lnTo>
                    <a:pt x="3779647" y="1625"/>
                  </a:lnTo>
                  <a:lnTo>
                    <a:pt x="3766845" y="1625"/>
                  </a:lnTo>
                  <a:lnTo>
                    <a:pt x="3761714" y="7099"/>
                  </a:lnTo>
                  <a:lnTo>
                    <a:pt x="3761714" y="13843"/>
                  </a:lnTo>
                  <a:lnTo>
                    <a:pt x="3761714" y="20599"/>
                  </a:lnTo>
                  <a:lnTo>
                    <a:pt x="3766845" y="26073"/>
                  </a:lnTo>
                  <a:lnTo>
                    <a:pt x="3779647" y="26073"/>
                  </a:lnTo>
                  <a:lnTo>
                    <a:pt x="3784777" y="20599"/>
                  </a:lnTo>
                  <a:lnTo>
                    <a:pt x="3784777" y="7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544171" y="4788765"/>
              <a:ext cx="0" cy="1772285"/>
            </a:xfrm>
            <a:custGeom>
              <a:avLst/>
              <a:gdLst/>
              <a:ahLst/>
              <a:cxnLst/>
              <a:rect l="l" t="t" r="r" b="b"/>
              <a:pathLst>
                <a:path h="1772284">
                  <a:moveTo>
                    <a:pt x="0" y="0"/>
                  </a:moveTo>
                  <a:lnTo>
                    <a:pt x="0" y="1771804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776403" y="7012688"/>
              <a:ext cx="64769" cy="171450"/>
            </a:xfrm>
            <a:custGeom>
              <a:avLst/>
              <a:gdLst/>
              <a:ahLst/>
              <a:cxnLst/>
              <a:rect l="l" t="t" r="r" b="b"/>
              <a:pathLst>
                <a:path w="64770" h="171450">
                  <a:moveTo>
                    <a:pt x="21601" y="171076"/>
                  </a:moveTo>
                  <a:lnTo>
                    <a:pt x="43120" y="171076"/>
                  </a:lnTo>
                </a:path>
                <a:path w="64770" h="171450">
                  <a:moveTo>
                    <a:pt x="10759" y="159670"/>
                  </a:moveTo>
                  <a:lnTo>
                    <a:pt x="53880" y="159670"/>
                  </a:lnTo>
                </a:path>
                <a:path w="64770" h="171450">
                  <a:moveTo>
                    <a:pt x="0" y="148263"/>
                  </a:moveTo>
                  <a:lnTo>
                    <a:pt x="64721" y="148263"/>
                  </a:lnTo>
                </a:path>
                <a:path w="64770" h="171450">
                  <a:moveTo>
                    <a:pt x="32360" y="0"/>
                  </a:moveTo>
                  <a:lnTo>
                    <a:pt x="32360" y="148263"/>
                  </a:lnTo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682826" y="6773193"/>
              <a:ext cx="55880" cy="146685"/>
            </a:xfrm>
            <a:custGeom>
              <a:avLst/>
              <a:gdLst/>
              <a:ahLst/>
              <a:cxnLst/>
              <a:rect l="l" t="t" r="r" b="b"/>
              <a:pathLst>
                <a:path w="55879" h="146684">
                  <a:moveTo>
                    <a:pt x="0" y="146634"/>
                  </a:moveTo>
                  <a:lnTo>
                    <a:pt x="55453" y="146634"/>
                  </a:lnTo>
                  <a:lnTo>
                    <a:pt x="55453" y="0"/>
                  </a:lnTo>
                  <a:lnTo>
                    <a:pt x="0" y="0"/>
                  </a:lnTo>
                  <a:lnTo>
                    <a:pt x="0" y="146634"/>
                  </a:lnTo>
                  <a:close/>
                </a:path>
              </a:pathLst>
            </a:custGeom>
            <a:ln w="5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711111" y="6682770"/>
              <a:ext cx="201295" cy="61594"/>
            </a:xfrm>
            <a:custGeom>
              <a:avLst/>
              <a:gdLst/>
              <a:ahLst/>
              <a:cxnLst/>
              <a:rect l="l" t="t" r="r" b="b"/>
              <a:pathLst>
                <a:path w="201295" h="61595">
                  <a:moveTo>
                    <a:pt x="0" y="61091"/>
                  </a:moveTo>
                  <a:lnTo>
                    <a:pt x="0" y="0"/>
                  </a:lnTo>
                  <a:lnTo>
                    <a:pt x="201012" y="0"/>
                  </a:lnTo>
                </a:path>
              </a:pathLst>
            </a:custGeom>
            <a:ln w="61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709399" y="6951597"/>
              <a:ext cx="201295" cy="61594"/>
            </a:xfrm>
            <a:custGeom>
              <a:avLst/>
              <a:gdLst/>
              <a:ahLst/>
              <a:cxnLst/>
              <a:rect l="l" t="t" r="r" b="b"/>
              <a:pathLst>
                <a:path w="201295" h="61595">
                  <a:moveTo>
                    <a:pt x="0" y="0"/>
                  </a:moveTo>
                  <a:lnTo>
                    <a:pt x="0" y="61091"/>
                  </a:lnTo>
                  <a:lnTo>
                    <a:pt x="201012" y="61091"/>
                  </a:lnTo>
                </a:path>
              </a:pathLst>
            </a:custGeom>
            <a:ln w="61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812840" y="6560569"/>
              <a:ext cx="0" cy="122555"/>
            </a:xfrm>
            <a:custGeom>
              <a:avLst/>
              <a:gdLst/>
              <a:ahLst/>
              <a:cxnLst/>
              <a:rect l="l" t="t" r="r" b="b"/>
              <a:pathLst>
                <a:path h="122554">
                  <a:moveTo>
                    <a:pt x="0" y="122201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207862" y="4776522"/>
              <a:ext cx="23495" cy="24765"/>
            </a:xfrm>
            <a:custGeom>
              <a:avLst/>
              <a:gdLst/>
              <a:ahLst/>
              <a:cxnLst/>
              <a:rect l="l" t="t" r="r" b="b"/>
              <a:pathLst>
                <a:path w="23495" h="24764">
                  <a:moveTo>
                    <a:pt x="17932" y="0"/>
                  </a:moveTo>
                  <a:lnTo>
                    <a:pt x="5135" y="0"/>
                  </a:lnTo>
                  <a:lnTo>
                    <a:pt x="0" y="5517"/>
                  </a:lnTo>
                  <a:lnTo>
                    <a:pt x="0" y="12242"/>
                  </a:lnTo>
                  <a:lnTo>
                    <a:pt x="0" y="18967"/>
                  </a:lnTo>
                  <a:lnTo>
                    <a:pt x="5135" y="24485"/>
                  </a:lnTo>
                  <a:lnTo>
                    <a:pt x="17932" y="24485"/>
                  </a:lnTo>
                  <a:lnTo>
                    <a:pt x="23068" y="18967"/>
                  </a:lnTo>
                  <a:lnTo>
                    <a:pt x="23068" y="5517"/>
                  </a:lnTo>
                  <a:lnTo>
                    <a:pt x="179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0" name="object 230"/>
          <p:cNvSpPr txBox="1"/>
          <p:nvPr/>
        </p:nvSpPr>
        <p:spPr>
          <a:xfrm>
            <a:off x="4980366" y="6753673"/>
            <a:ext cx="109855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-20" dirty="0">
                <a:latin typeface="Microsoft Sans Serif"/>
                <a:cs typeface="Microsoft Sans Serif"/>
              </a:rPr>
              <a:t>b</a:t>
            </a:r>
            <a:r>
              <a:rPr sz="400" spc="-10" dirty="0">
                <a:latin typeface="Microsoft Sans Serif"/>
                <a:cs typeface="Microsoft Sans Serif"/>
              </a:rPr>
              <a:t>T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4564256" y="6748707"/>
            <a:ext cx="109855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-20" dirty="0">
                <a:latin typeface="Microsoft Sans Serif"/>
                <a:cs typeface="Microsoft Sans Serif"/>
              </a:rPr>
              <a:t>g</a:t>
            </a:r>
            <a:r>
              <a:rPr sz="400" spc="-10" dirty="0">
                <a:latin typeface="Microsoft Sans Serif"/>
                <a:cs typeface="Microsoft Sans Serif"/>
              </a:rPr>
              <a:t>T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232" name="object 232"/>
          <p:cNvGrpSpPr/>
          <p:nvPr/>
        </p:nvGrpSpPr>
        <p:grpSpPr>
          <a:xfrm>
            <a:off x="4998532" y="6480238"/>
            <a:ext cx="962025" cy="161290"/>
            <a:chOff x="4998532" y="6480238"/>
            <a:chExt cx="962025" cy="161290"/>
          </a:xfrm>
        </p:grpSpPr>
        <p:sp>
          <p:nvSpPr>
            <p:cNvPr id="233" name="object 233"/>
            <p:cNvSpPr/>
            <p:nvPr/>
          </p:nvSpPr>
          <p:spPr>
            <a:xfrm>
              <a:off x="5001707" y="6531248"/>
              <a:ext cx="139065" cy="59055"/>
            </a:xfrm>
            <a:custGeom>
              <a:avLst/>
              <a:gdLst/>
              <a:ahLst/>
              <a:cxnLst/>
              <a:rect l="l" t="t" r="r" b="b"/>
              <a:pathLst>
                <a:path w="139064" h="59054">
                  <a:moveTo>
                    <a:pt x="0" y="58652"/>
                  </a:moveTo>
                  <a:lnTo>
                    <a:pt x="138638" y="58652"/>
                  </a:lnTo>
                  <a:lnTo>
                    <a:pt x="138638" y="0"/>
                  </a:lnTo>
                  <a:lnTo>
                    <a:pt x="0" y="0"/>
                  </a:lnTo>
                  <a:lnTo>
                    <a:pt x="0" y="58652"/>
                  </a:lnTo>
                  <a:close/>
                </a:path>
              </a:pathLst>
            </a:custGeom>
            <a:ln w="6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242008" y="6523945"/>
              <a:ext cx="231140" cy="36830"/>
            </a:xfrm>
            <a:custGeom>
              <a:avLst/>
              <a:gdLst/>
              <a:ahLst/>
              <a:cxnLst/>
              <a:rect l="l" t="t" r="r" b="b"/>
              <a:pathLst>
                <a:path w="231139" h="36829">
                  <a:moveTo>
                    <a:pt x="0" y="36624"/>
                  </a:moveTo>
                  <a:lnTo>
                    <a:pt x="1808" y="22805"/>
                  </a:lnTo>
                  <a:lnTo>
                    <a:pt x="7621" y="11309"/>
                  </a:lnTo>
                  <a:lnTo>
                    <a:pt x="16552" y="3314"/>
                  </a:lnTo>
                  <a:lnTo>
                    <a:pt x="27714" y="0"/>
                  </a:lnTo>
                  <a:lnTo>
                    <a:pt x="39062" y="2215"/>
                  </a:lnTo>
                  <a:lnTo>
                    <a:pt x="48500" y="9314"/>
                  </a:lnTo>
                  <a:lnTo>
                    <a:pt x="55064" y="20207"/>
                  </a:lnTo>
                  <a:lnTo>
                    <a:pt x="57793" y="33804"/>
                  </a:lnTo>
                  <a:lnTo>
                    <a:pt x="57793" y="34744"/>
                  </a:lnTo>
                  <a:lnTo>
                    <a:pt x="57793" y="35684"/>
                  </a:lnTo>
                  <a:lnTo>
                    <a:pt x="57793" y="36624"/>
                  </a:lnTo>
                  <a:lnTo>
                    <a:pt x="59601" y="22805"/>
                  </a:lnTo>
                  <a:lnTo>
                    <a:pt x="65414" y="11309"/>
                  </a:lnTo>
                  <a:lnTo>
                    <a:pt x="74345" y="3314"/>
                  </a:lnTo>
                  <a:lnTo>
                    <a:pt x="85507" y="0"/>
                  </a:lnTo>
                  <a:lnTo>
                    <a:pt x="96808" y="2215"/>
                  </a:lnTo>
                  <a:lnTo>
                    <a:pt x="115586" y="35684"/>
                  </a:lnTo>
                  <a:lnTo>
                    <a:pt x="115504" y="36624"/>
                  </a:lnTo>
                  <a:lnTo>
                    <a:pt x="117324" y="22805"/>
                  </a:lnTo>
                  <a:lnTo>
                    <a:pt x="123156" y="11309"/>
                  </a:lnTo>
                  <a:lnTo>
                    <a:pt x="132091" y="3314"/>
                  </a:lnTo>
                  <a:lnTo>
                    <a:pt x="143219" y="0"/>
                  </a:lnTo>
                  <a:lnTo>
                    <a:pt x="154567" y="2215"/>
                  </a:lnTo>
                  <a:lnTo>
                    <a:pt x="173297" y="35684"/>
                  </a:lnTo>
                  <a:lnTo>
                    <a:pt x="173297" y="36624"/>
                  </a:lnTo>
                  <a:lnTo>
                    <a:pt x="175106" y="22805"/>
                  </a:lnTo>
                  <a:lnTo>
                    <a:pt x="180919" y="11309"/>
                  </a:lnTo>
                  <a:lnTo>
                    <a:pt x="189850" y="3314"/>
                  </a:lnTo>
                  <a:lnTo>
                    <a:pt x="201012" y="0"/>
                  </a:lnTo>
                  <a:lnTo>
                    <a:pt x="212360" y="2215"/>
                  </a:lnTo>
                  <a:lnTo>
                    <a:pt x="221798" y="9314"/>
                  </a:lnTo>
                  <a:lnTo>
                    <a:pt x="228362" y="20207"/>
                  </a:lnTo>
                  <a:lnTo>
                    <a:pt x="231090" y="33804"/>
                  </a:lnTo>
                  <a:lnTo>
                    <a:pt x="231090" y="34744"/>
                  </a:lnTo>
                  <a:lnTo>
                    <a:pt x="231090" y="35684"/>
                  </a:lnTo>
                  <a:lnTo>
                    <a:pt x="231090" y="36624"/>
                  </a:lnTo>
                </a:path>
              </a:pathLst>
            </a:custGeom>
            <a:ln w="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239074" y="6561181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89">
                  <a:moveTo>
                    <a:pt x="0" y="0"/>
                  </a:moveTo>
                  <a:lnTo>
                    <a:pt x="5868" y="0"/>
                  </a:lnTo>
                </a:path>
                <a:path w="237489">
                  <a:moveTo>
                    <a:pt x="231090" y="0"/>
                  </a:moveTo>
                  <a:lnTo>
                    <a:pt x="2369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3736" y="6480238"/>
              <a:ext cx="336324" cy="160663"/>
            </a:xfrm>
            <a:prstGeom prst="rect">
              <a:avLst/>
            </a:prstGeom>
          </p:spPr>
        </p:pic>
      </p:grpSp>
      <p:sp>
        <p:nvSpPr>
          <p:cNvPr id="237" name="object 237"/>
          <p:cNvSpPr txBox="1"/>
          <p:nvPr/>
        </p:nvSpPr>
        <p:spPr>
          <a:xfrm>
            <a:off x="5743251" y="6338212"/>
            <a:ext cx="12065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-25" dirty="0">
                <a:latin typeface="Microsoft Sans Serif"/>
                <a:cs typeface="Microsoft Sans Serif"/>
              </a:rPr>
              <a:t>K</a:t>
            </a:r>
            <a:r>
              <a:rPr sz="400" spc="-10" dirty="0">
                <a:latin typeface="Microsoft Sans Serif"/>
                <a:cs typeface="Microsoft Sans Serif"/>
              </a:rPr>
              <a:t>T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238" name="object 238"/>
          <p:cNvGrpSpPr/>
          <p:nvPr/>
        </p:nvGrpSpPr>
        <p:grpSpPr>
          <a:xfrm>
            <a:off x="1933000" y="4776522"/>
            <a:ext cx="4290060" cy="2239645"/>
            <a:chOff x="1933000" y="4776522"/>
            <a:chExt cx="4290060" cy="2239645"/>
          </a:xfrm>
        </p:grpSpPr>
        <p:sp>
          <p:nvSpPr>
            <p:cNvPr id="239" name="object 239"/>
            <p:cNvSpPr/>
            <p:nvPr/>
          </p:nvSpPr>
          <p:spPr>
            <a:xfrm>
              <a:off x="4544171" y="6560569"/>
              <a:ext cx="457834" cy="0"/>
            </a:xfrm>
            <a:custGeom>
              <a:avLst/>
              <a:gdLst/>
              <a:ahLst/>
              <a:cxnLst/>
              <a:rect l="l" t="t" r="r" b="b"/>
              <a:pathLst>
                <a:path w="457835">
                  <a:moveTo>
                    <a:pt x="0" y="0"/>
                  </a:moveTo>
                  <a:lnTo>
                    <a:pt x="457535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140361" y="6560569"/>
              <a:ext cx="102235" cy="1270"/>
            </a:xfrm>
            <a:custGeom>
              <a:avLst/>
              <a:gdLst/>
              <a:ahLst/>
              <a:cxnLst/>
              <a:rect l="l" t="t" r="r" b="b"/>
              <a:pathLst>
                <a:path w="102235" h="1270">
                  <a:moveTo>
                    <a:pt x="0" y="0"/>
                  </a:moveTo>
                  <a:lnTo>
                    <a:pt x="101647" y="1224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473099" y="6560569"/>
              <a:ext cx="151130" cy="1270"/>
            </a:xfrm>
            <a:custGeom>
              <a:avLst/>
              <a:gdLst/>
              <a:ahLst/>
              <a:cxnLst/>
              <a:rect l="l" t="t" r="r" b="b"/>
              <a:pathLst>
                <a:path w="151129" h="1270">
                  <a:moveTo>
                    <a:pt x="0" y="1224"/>
                  </a:moveTo>
                  <a:lnTo>
                    <a:pt x="150636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960061" y="6560569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4">
                  <a:moveTo>
                    <a:pt x="0" y="0"/>
                  </a:moveTo>
                  <a:lnTo>
                    <a:pt x="259294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595533" y="4788765"/>
              <a:ext cx="624205" cy="1270"/>
            </a:xfrm>
            <a:custGeom>
              <a:avLst/>
              <a:gdLst/>
              <a:ahLst/>
              <a:cxnLst/>
              <a:rect l="l" t="t" r="r" b="b"/>
              <a:pathLst>
                <a:path w="624204" h="1270">
                  <a:moveTo>
                    <a:pt x="623822" y="0"/>
                  </a:moveTo>
                  <a:lnTo>
                    <a:pt x="0" y="1206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262794" y="4788765"/>
              <a:ext cx="102235" cy="1270"/>
            </a:xfrm>
            <a:custGeom>
              <a:avLst/>
              <a:gdLst/>
              <a:ahLst/>
              <a:cxnLst/>
              <a:rect l="l" t="t" r="r" b="b"/>
              <a:pathLst>
                <a:path w="102235" h="1270">
                  <a:moveTo>
                    <a:pt x="101647" y="1207"/>
                  </a:moveTo>
                  <a:lnTo>
                    <a:pt x="0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112223" y="4788765"/>
              <a:ext cx="2012314" cy="1270"/>
            </a:xfrm>
            <a:custGeom>
              <a:avLst/>
              <a:gdLst/>
              <a:ahLst/>
              <a:cxnLst/>
              <a:rect l="l" t="t" r="r" b="b"/>
              <a:pathLst>
                <a:path w="2012314" h="1270">
                  <a:moveTo>
                    <a:pt x="2011916" y="0"/>
                  </a:moveTo>
                  <a:lnTo>
                    <a:pt x="0" y="1206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779485" y="4788764"/>
              <a:ext cx="102235" cy="1270"/>
            </a:xfrm>
            <a:custGeom>
              <a:avLst/>
              <a:gdLst/>
              <a:ahLst/>
              <a:cxnLst/>
              <a:rect l="l" t="t" r="r" b="b"/>
              <a:pathLst>
                <a:path w="102235" h="1270">
                  <a:moveTo>
                    <a:pt x="101647" y="1207"/>
                  </a:moveTo>
                  <a:lnTo>
                    <a:pt x="0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944746" y="4788764"/>
              <a:ext cx="696595" cy="0"/>
            </a:xfrm>
            <a:custGeom>
              <a:avLst/>
              <a:gdLst/>
              <a:ahLst/>
              <a:cxnLst/>
              <a:rect l="l" t="t" r="r" b="b"/>
              <a:pathLst>
                <a:path w="696594">
                  <a:moveTo>
                    <a:pt x="696084" y="0"/>
                  </a:moveTo>
                  <a:lnTo>
                    <a:pt x="0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932990" y="4776532"/>
              <a:ext cx="3815079" cy="1796414"/>
            </a:xfrm>
            <a:custGeom>
              <a:avLst/>
              <a:gdLst/>
              <a:ahLst/>
              <a:cxnLst/>
              <a:rect l="l" t="t" r="r" b="b"/>
              <a:pathLst>
                <a:path w="3815079" h="1796415">
                  <a:moveTo>
                    <a:pt x="23114" y="903439"/>
                  </a:moveTo>
                  <a:lnTo>
                    <a:pt x="17932" y="897928"/>
                  </a:lnTo>
                  <a:lnTo>
                    <a:pt x="5168" y="897928"/>
                  </a:lnTo>
                  <a:lnTo>
                    <a:pt x="0" y="903439"/>
                  </a:lnTo>
                  <a:lnTo>
                    <a:pt x="0" y="910170"/>
                  </a:lnTo>
                  <a:lnTo>
                    <a:pt x="0" y="916889"/>
                  </a:lnTo>
                  <a:lnTo>
                    <a:pt x="5168" y="922413"/>
                  </a:lnTo>
                  <a:lnTo>
                    <a:pt x="17932" y="922413"/>
                  </a:lnTo>
                  <a:lnTo>
                    <a:pt x="23114" y="916889"/>
                  </a:lnTo>
                  <a:lnTo>
                    <a:pt x="23114" y="903439"/>
                  </a:lnTo>
                  <a:close/>
                </a:path>
                <a:path w="3815079" h="1796415">
                  <a:moveTo>
                    <a:pt x="536257" y="5511"/>
                  </a:moveTo>
                  <a:lnTo>
                    <a:pt x="531088" y="0"/>
                  </a:lnTo>
                  <a:lnTo>
                    <a:pt x="518325" y="0"/>
                  </a:lnTo>
                  <a:lnTo>
                    <a:pt x="513156" y="5511"/>
                  </a:lnTo>
                  <a:lnTo>
                    <a:pt x="513156" y="12242"/>
                  </a:lnTo>
                  <a:lnTo>
                    <a:pt x="513156" y="18961"/>
                  </a:lnTo>
                  <a:lnTo>
                    <a:pt x="518325" y="24485"/>
                  </a:lnTo>
                  <a:lnTo>
                    <a:pt x="531088" y="24485"/>
                  </a:lnTo>
                  <a:lnTo>
                    <a:pt x="536257" y="18961"/>
                  </a:lnTo>
                  <a:lnTo>
                    <a:pt x="536257" y="5511"/>
                  </a:lnTo>
                  <a:close/>
                </a:path>
                <a:path w="3815079" h="1796415">
                  <a:moveTo>
                    <a:pt x="1303375" y="7924"/>
                  </a:moveTo>
                  <a:lnTo>
                    <a:pt x="1298232" y="2413"/>
                  </a:lnTo>
                  <a:lnTo>
                    <a:pt x="1285443" y="2413"/>
                  </a:lnTo>
                  <a:lnTo>
                    <a:pt x="1280299" y="7924"/>
                  </a:lnTo>
                  <a:lnTo>
                    <a:pt x="1280299" y="14655"/>
                  </a:lnTo>
                  <a:lnTo>
                    <a:pt x="1280299" y="21374"/>
                  </a:lnTo>
                  <a:lnTo>
                    <a:pt x="1285443" y="26898"/>
                  </a:lnTo>
                  <a:lnTo>
                    <a:pt x="1298232" y="26898"/>
                  </a:lnTo>
                  <a:lnTo>
                    <a:pt x="1303375" y="21374"/>
                  </a:lnTo>
                  <a:lnTo>
                    <a:pt x="1303375" y="7924"/>
                  </a:lnTo>
                  <a:close/>
                </a:path>
                <a:path w="3815079" h="1796415">
                  <a:moveTo>
                    <a:pt x="1873885" y="445376"/>
                  </a:moveTo>
                  <a:lnTo>
                    <a:pt x="1868665" y="439864"/>
                  </a:lnTo>
                  <a:lnTo>
                    <a:pt x="1855952" y="439864"/>
                  </a:lnTo>
                  <a:lnTo>
                    <a:pt x="1850732" y="445376"/>
                  </a:lnTo>
                  <a:lnTo>
                    <a:pt x="1850732" y="452107"/>
                  </a:lnTo>
                  <a:lnTo>
                    <a:pt x="1850732" y="458838"/>
                  </a:lnTo>
                  <a:lnTo>
                    <a:pt x="1855952" y="464350"/>
                  </a:lnTo>
                  <a:lnTo>
                    <a:pt x="1868665" y="464350"/>
                  </a:lnTo>
                  <a:lnTo>
                    <a:pt x="1873885" y="458838"/>
                  </a:lnTo>
                  <a:lnTo>
                    <a:pt x="1873885" y="445376"/>
                  </a:lnTo>
                  <a:close/>
                </a:path>
                <a:path w="3815079" h="1796415">
                  <a:moveTo>
                    <a:pt x="1874126" y="1300721"/>
                  </a:moveTo>
                  <a:lnTo>
                    <a:pt x="1868906" y="1295285"/>
                  </a:lnTo>
                  <a:lnTo>
                    <a:pt x="1856193" y="1295285"/>
                  </a:lnTo>
                  <a:lnTo>
                    <a:pt x="1850974" y="1300721"/>
                  </a:lnTo>
                  <a:lnTo>
                    <a:pt x="1850974" y="1307452"/>
                  </a:lnTo>
                  <a:lnTo>
                    <a:pt x="1850974" y="1314259"/>
                  </a:lnTo>
                  <a:lnTo>
                    <a:pt x="1856193" y="1319695"/>
                  </a:lnTo>
                  <a:lnTo>
                    <a:pt x="1868906" y="1319695"/>
                  </a:lnTo>
                  <a:lnTo>
                    <a:pt x="1874126" y="1314259"/>
                  </a:lnTo>
                  <a:lnTo>
                    <a:pt x="1874126" y="1300721"/>
                  </a:lnTo>
                  <a:close/>
                </a:path>
                <a:path w="3815079" h="1796415">
                  <a:moveTo>
                    <a:pt x="2622753" y="5511"/>
                  </a:moveTo>
                  <a:lnTo>
                    <a:pt x="2617609" y="0"/>
                  </a:lnTo>
                  <a:lnTo>
                    <a:pt x="2604820" y="0"/>
                  </a:lnTo>
                  <a:lnTo>
                    <a:pt x="2599677" y="5511"/>
                  </a:lnTo>
                  <a:lnTo>
                    <a:pt x="2599677" y="12242"/>
                  </a:lnTo>
                  <a:lnTo>
                    <a:pt x="2599677" y="18961"/>
                  </a:lnTo>
                  <a:lnTo>
                    <a:pt x="2604820" y="24485"/>
                  </a:lnTo>
                  <a:lnTo>
                    <a:pt x="2617609" y="24485"/>
                  </a:lnTo>
                  <a:lnTo>
                    <a:pt x="2622753" y="18961"/>
                  </a:lnTo>
                  <a:lnTo>
                    <a:pt x="2622753" y="5511"/>
                  </a:lnTo>
                  <a:close/>
                </a:path>
                <a:path w="3815079" h="1796415">
                  <a:moveTo>
                    <a:pt x="2890761" y="1777301"/>
                  </a:moveTo>
                  <a:lnTo>
                    <a:pt x="2885630" y="1771827"/>
                  </a:lnTo>
                  <a:lnTo>
                    <a:pt x="2872829" y="1771827"/>
                  </a:lnTo>
                  <a:lnTo>
                    <a:pt x="2867698" y="1777301"/>
                  </a:lnTo>
                  <a:lnTo>
                    <a:pt x="2867698" y="1784045"/>
                  </a:lnTo>
                  <a:lnTo>
                    <a:pt x="2867698" y="1790788"/>
                  </a:lnTo>
                  <a:lnTo>
                    <a:pt x="2872829" y="1796262"/>
                  </a:lnTo>
                  <a:lnTo>
                    <a:pt x="2885630" y="1796262"/>
                  </a:lnTo>
                  <a:lnTo>
                    <a:pt x="2890761" y="1790788"/>
                  </a:lnTo>
                  <a:lnTo>
                    <a:pt x="2890761" y="1777301"/>
                  </a:lnTo>
                  <a:close/>
                </a:path>
                <a:path w="3815079" h="1796415">
                  <a:moveTo>
                    <a:pt x="3020212" y="5511"/>
                  </a:moveTo>
                  <a:lnTo>
                    <a:pt x="3014992" y="0"/>
                  </a:lnTo>
                  <a:lnTo>
                    <a:pt x="3002280" y="0"/>
                  </a:lnTo>
                  <a:lnTo>
                    <a:pt x="2997060" y="5511"/>
                  </a:lnTo>
                  <a:lnTo>
                    <a:pt x="2997060" y="12242"/>
                  </a:lnTo>
                  <a:lnTo>
                    <a:pt x="2997060" y="18961"/>
                  </a:lnTo>
                  <a:lnTo>
                    <a:pt x="3002280" y="24485"/>
                  </a:lnTo>
                  <a:lnTo>
                    <a:pt x="3014992" y="24485"/>
                  </a:lnTo>
                  <a:lnTo>
                    <a:pt x="3020212" y="18961"/>
                  </a:lnTo>
                  <a:lnTo>
                    <a:pt x="3020212" y="5511"/>
                  </a:lnTo>
                  <a:close/>
                </a:path>
                <a:path w="3815079" h="1796415">
                  <a:moveTo>
                    <a:pt x="3815042" y="5511"/>
                  </a:moveTo>
                  <a:lnTo>
                    <a:pt x="3809835" y="0"/>
                  </a:lnTo>
                  <a:lnTo>
                    <a:pt x="3797109" y="0"/>
                  </a:lnTo>
                  <a:lnTo>
                    <a:pt x="3791902" y="5511"/>
                  </a:lnTo>
                  <a:lnTo>
                    <a:pt x="3791902" y="12242"/>
                  </a:lnTo>
                  <a:lnTo>
                    <a:pt x="3791902" y="18961"/>
                  </a:lnTo>
                  <a:lnTo>
                    <a:pt x="3797109" y="24485"/>
                  </a:lnTo>
                  <a:lnTo>
                    <a:pt x="3809835" y="24485"/>
                  </a:lnTo>
                  <a:lnTo>
                    <a:pt x="3815042" y="18961"/>
                  </a:lnTo>
                  <a:lnTo>
                    <a:pt x="3815042" y="55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913917" y="6719420"/>
              <a:ext cx="34925" cy="244475"/>
            </a:xfrm>
            <a:custGeom>
              <a:avLst/>
              <a:gdLst/>
              <a:ahLst/>
              <a:cxnLst/>
              <a:rect l="l" t="t" r="r" b="b"/>
              <a:pathLst>
                <a:path w="34925" h="244475">
                  <a:moveTo>
                    <a:pt x="0" y="0"/>
                  </a:moveTo>
                  <a:lnTo>
                    <a:pt x="13047" y="1926"/>
                  </a:lnTo>
                  <a:lnTo>
                    <a:pt x="23924" y="8085"/>
                  </a:lnTo>
                  <a:lnTo>
                    <a:pt x="31499" y="17534"/>
                  </a:lnTo>
                  <a:lnTo>
                    <a:pt x="34643" y="29330"/>
                  </a:lnTo>
                  <a:lnTo>
                    <a:pt x="32537" y="41317"/>
                  </a:lnTo>
                  <a:lnTo>
                    <a:pt x="25809" y="51290"/>
                  </a:lnTo>
                  <a:lnTo>
                    <a:pt x="15488" y="58225"/>
                  </a:lnTo>
                  <a:lnTo>
                    <a:pt x="2608" y="61100"/>
                  </a:lnTo>
                  <a:lnTo>
                    <a:pt x="1711" y="61135"/>
                  </a:lnTo>
                  <a:lnTo>
                    <a:pt x="896" y="61135"/>
                  </a:lnTo>
                  <a:lnTo>
                    <a:pt x="0" y="61100"/>
                  </a:lnTo>
                  <a:lnTo>
                    <a:pt x="13047" y="63027"/>
                  </a:lnTo>
                  <a:lnTo>
                    <a:pt x="23924" y="69186"/>
                  </a:lnTo>
                  <a:lnTo>
                    <a:pt x="31499" y="78635"/>
                  </a:lnTo>
                  <a:lnTo>
                    <a:pt x="34643" y="90430"/>
                  </a:lnTo>
                  <a:lnTo>
                    <a:pt x="32537" y="102417"/>
                  </a:lnTo>
                  <a:lnTo>
                    <a:pt x="25809" y="112387"/>
                  </a:lnTo>
                  <a:lnTo>
                    <a:pt x="15488" y="119322"/>
                  </a:lnTo>
                  <a:lnTo>
                    <a:pt x="2608" y="122201"/>
                  </a:lnTo>
                  <a:lnTo>
                    <a:pt x="1711" y="122235"/>
                  </a:lnTo>
                  <a:lnTo>
                    <a:pt x="896" y="122235"/>
                  </a:lnTo>
                  <a:lnTo>
                    <a:pt x="0" y="122201"/>
                  </a:lnTo>
                  <a:lnTo>
                    <a:pt x="13047" y="124122"/>
                  </a:lnTo>
                  <a:lnTo>
                    <a:pt x="23924" y="130279"/>
                  </a:lnTo>
                  <a:lnTo>
                    <a:pt x="31499" y="139727"/>
                  </a:lnTo>
                  <a:lnTo>
                    <a:pt x="34643" y="151522"/>
                  </a:lnTo>
                  <a:lnTo>
                    <a:pt x="32537" y="163510"/>
                  </a:lnTo>
                  <a:lnTo>
                    <a:pt x="25809" y="173482"/>
                  </a:lnTo>
                  <a:lnTo>
                    <a:pt x="15488" y="180417"/>
                  </a:lnTo>
                  <a:lnTo>
                    <a:pt x="2608" y="183293"/>
                  </a:lnTo>
                  <a:lnTo>
                    <a:pt x="1711" y="183327"/>
                  </a:lnTo>
                  <a:lnTo>
                    <a:pt x="896" y="183327"/>
                  </a:lnTo>
                  <a:lnTo>
                    <a:pt x="0" y="183293"/>
                  </a:lnTo>
                  <a:lnTo>
                    <a:pt x="13047" y="185219"/>
                  </a:lnTo>
                  <a:lnTo>
                    <a:pt x="23924" y="191379"/>
                  </a:lnTo>
                  <a:lnTo>
                    <a:pt x="31499" y="200828"/>
                  </a:lnTo>
                  <a:lnTo>
                    <a:pt x="34643" y="212623"/>
                  </a:lnTo>
                  <a:lnTo>
                    <a:pt x="32537" y="224610"/>
                  </a:lnTo>
                  <a:lnTo>
                    <a:pt x="25809" y="234583"/>
                  </a:lnTo>
                  <a:lnTo>
                    <a:pt x="15488" y="241518"/>
                  </a:lnTo>
                  <a:lnTo>
                    <a:pt x="2608" y="244393"/>
                  </a:lnTo>
                  <a:lnTo>
                    <a:pt x="1711" y="244428"/>
                  </a:lnTo>
                  <a:lnTo>
                    <a:pt x="896" y="244428"/>
                  </a:lnTo>
                  <a:lnTo>
                    <a:pt x="0" y="244393"/>
                  </a:lnTo>
                </a:path>
              </a:pathLst>
            </a:custGeom>
            <a:ln w="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912775" y="67194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570" y="-3103"/>
                  </a:moveTo>
                  <a:lnTo>
                    <a:pt x="570" y="31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912775" y="696381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570" y="-3103"/>
                  </a:moveTo>
                  <a:lnTo>
                    <a:pt x="570" y="31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710540" y="6743862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33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710540" y="6919827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321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912775" y="6682770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36650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912775" y="6963814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0"/>
                  </a:moveTo>
                  <a:lnTo>
                    <a:pt x="0" y="48875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6" name="object 256"/>
          <p:cNvSpPr txBox="1"/>
          <p:nvPr/>
        </p:nvSpPr>
        <p:spPr>
          <a:xfrm>
            <a:off x="4084777" y="4612273"/>
            <a:ext cx="8890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30" dirty="0">
                <a:latin typeface="Microsoft Sans Serif"/>
                <a:cs typeface="Microsoft Sans Serif"/>
              </a:rPr>
              <a:t>1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1829918" y="5596780"/>
            <a:ext cx="8890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30" dirty="0">
                <a:latin typeface="Microsoft Sans Serif"/>
                <a:cs typeface="Microsoft Sans Serif"/>
              </a:rPr>
              <a:t>0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6175892" y="6372094"/>
            <a:ext cx="8890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30" dirty="0">
                <a:latin typeface="Microsoft Sans Serif"/>
                <a:cs typeface="Microsoft Sans Serif"/>
              </a:rPr>
              <a:t>4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6162393" y="4607307"/>
            <a:ext cx="8890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30" dirty="0">
                <a:latin typeface="Microsoft Sans Serif"/>
                <a:cs typeface="Microsoft Sans Serif"/>
              </a:rPr>
              <a:t>2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3865278" y="6569492"/>
            <a:ext cx="8890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30" dirty="0">
                <a:latin typeface="Microsoft Sans Serif"/>
                <a:cs typeface="Microsoft Sans Serif"/>
              </a:rPr>
              <a:t>3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261" name="object 261"/>
          <p:cNvGrpSpPr/>
          <p:nvPr/>
        </p:nvGrpSpPr>
        <p:grpSpPr>
          <a:xfrm>
            <a:off x="2404845" y="4580987"/>
            <a:ext cx="3835400" cy="2403475"/>
            <a:chOff x="2404845" y="4580987"/>
            <a:chExt cx="3835400" cy="2403475"/>
          </a:xfrm>
        </p:grpSpPr>
        <p:sp>
          <p:nvSpPr>
            <p:cNvPr id="262" name="object 262"/>
            <p:cNvSpPr/>
            <p:nvPr/>
          </p:nvSpPr>
          <p:spPr>
            <a:xfrm>
              <a:off x="4024278" y="4640734"/>
              <a:ext cx="0" cy="143510"/>
            </a:xfrm>
            <a:custGeom>
              <a:avLst/>
              <a:gdLst/>
              <a:ahLst/>
              <a:cxnLst/>
              <a:rect l="l" t="t" r="r" b="b"/>
              <a:pathLst>
                <a:path h="143510">
                  <a:moveTo>
                    <a:pt x="0" y="143375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003737" y="4580987"/>
              <a:ext cx="41275" cy="65405"/>
            </a:xfrm>
            <a:custGeom>
              <a:avLst/>
              <a:gdLst/>
              <a:ahLst/>
              <a:cxnLst/>
              <a:rect l="l" t="t" r="r" b="b"/>
              <a:pathLst>
                <a:path w="41275" h="65404">
                  <a:moveTo>
                    <a:pt x="20541" y="0"/>
                  </a:moveTo>
                  <a:lnTo>
                    <a:pt x="0" y="65178"/>
                  </a:lnTo>
                  <a:lnTo>
                    <a:pt x="41082" y="65178"/>
                  </a:lnTo>
                  <a:lnTo>
                    <a:pt x="205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219356" y="6560569"/>
              <a:ext cx="0" cy="143510"/>
            </a:xfrm>
            <a:custGeom>
              <a:avLst/>
              <a:gdLst/>
              <a:ahLst/>
              <a:cxnLst/>
              <a:rect l="l" t="t" r="r" b="b"/>
              <a:pathLst>
                <a:path h="143509">
                  <a:moveTo>
                    <a:pt x="0" y="0"/>
                  </a:moveTo>
                  <a:lnTo>
                    <a:pt x="0" y="143358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198814" y="6698496"/>
              <a:ext cx="41275" cy="65405"/>
            </a:xfrm>
            <a:custGeom>
              <a:avLst/>
              <a:gdLst/>
              <a:ahLst/>
              <a:cxnLst/>
              <a:rect l="l" t="t" r="r" b="b"/>
              <a:pathLst>
                <a:path w="41275" h="65404">
                  <a:moveTo>
                    <a:pt x="41082" y="0"/>
                  </a:moveTo>
                  <a:lnTo>
                    <a:pt x="0" y="0"/>
                  </a:lnTo>
                  <a:lnTo>
                    <a:pt x="20541" y="65178"/>
                  </a:lnTo>
                  <a:lnTo>
                    <a:pt x="410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024278" y="6569001"/>
              <a:ext cx="0" cy="143510"/>
            </a:xfrm>
            <a:custGeom>
              <a:avLst/>
              <a:gdLst/>
              <a:ahLst/>
              <a:cxnLst/>
              <a:rect l="l" t="t" r="r" b="b"/>
              <a:pathLst>
                <a:path h="143509">
                  <a:moveTo>
                    <a:pt x="0" y="0"/>
                  </a:moveTo>
                  <a:lnTo>
                    <a:pt x="0" y="143349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003737" y="6706919"/>
              <a:ext cx="41275" cy="65405"/>
            </a:xfrm>
            <a:custGeom>
              <a:avLst/>
              <a:gdLst/>
              <a:ahLst/>
              <a:cxnLst/>
              <a:rect l="l" t="t" r="r" b="b"/>
              <a:pathLst>
                <a:path w="41275" h="65404">
                  <a:moveTo>
                    <a:pt x="41082" y="0"/>
                  </a:moveTo>
                  <a:lnTo>
                    <a:pt x="0" y="0"/>
                  </a:lnTo>
                  <a:lnTo>
                    <a:pt x="20541" y="65178"/>
                  </a:lnTo>
                  <a:lnTo>
                    <a:pt x="410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219355" y="4788765"/>
              <a:ext cx="0" cy="143510"/>
            </a:xfrm>
            <a:custGeom>
              <a:avLst/>
              <a:gdLst/>
              <a:ahLst/>
              <a:cxnLst/>
              <a:rect l="l" t="t" r="r" b="b"/>
              <a:pathLst>
                <a:path h="143510">
                  <a:moveTo>
                    <a:pt x="0" y="0"/>
                  </a:moveTo>
                  <a:lnTo>
                    <a:pt x="0" y="143375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198814" y="4926709"/>
              <a:ext cx="41275" cy="65405"/>
            </a:xfrm>
            <a:custGeom>
              <a:avLst/>
              <a:gdLst/>
              <a:ahLst/>
              <a:cxnLst/>
              <a:rect l="l" t="t" r="r" b="b"/>
              <a:pathLst>
                <a:path w="41275" h="65404">
                  <a:moveTo>
                    <a:pt x="41082" y="0"/>
                  </a:moveTo>
                  <a:lnTo>
                    <a:pt x="0" y="0"/>
                  </a:lnTo>
                  <a:lnTo>
                    <a:pt x="20541" y="65178"/>
                  </a:lnTo>
                  <a:lnTo>
                    <a:pt x="410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458860" y="6624110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535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458860" y="6785409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107527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408020" y="6731646"/>
              <a:ext cx="102235" cy="53975"/>
            </a:xfrm>
            <a:custGeom>
              <a:avLst/>
              <a:gdLst/>
              <a:ahLst/>
              <a:cxnLst/>
              <a:rect l="l" t="t" r="r" b="b"/>
              <a:pathLst>
                <a:path w="102235" h="53975">
                  <a:moveTo>
                    <a:pt x="101671" y="53763"/>
                  </a:moveTo>
                  <a:lnTo>
                    <a:pt x="0" y="53763"/>
                  </a:lnTo>
                </a:path>
                <a:path w="102235" h="53975">
                  <a:moveTo>
                    <a:pt x="101671" y="0"/>
                  </a:moveTo>
                  <a:lnTo>
                    <a:pt x="0" y="0"/>
                  </a:lnTo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425350" y="6809851"/>
              <a:ext cx="64769" cy="171450"/>
            </a:xfrm>
            <a:custGeom>
              <a:avLst/>
              <a:gdLst/>
              <a:ahLst/>
              <a:cxnLst/>
              <a:rect l="l" t="t" r="r" b="b"/>
              <a:pathLst>
                <a:path w="64769" h="171450">
                  <a:moveTo>
                    <a:pt x="21568" y="171067"/>
                  </a:moveTo>
                  <a:lnTo>
                    <a:pt x="43136" y="171067"/>
                  </a:lnTo>
                </a:path>
                <a:path w="64769" h="171450">
                  <a:moveTo>
                    <a:pt x="10784" y="159661"/>
                  </a:moveTo>
                  <a:lnTo>
                    <a:pt x="53921" y="159661"/>
                  </a:lnTo>
                </a:path>
                <a:path w="64769" h="171450">
                  <a:moveTo>
                    <a:pt x="0" y="148263"/>
                  </a:moveTo>
                  <a:lnTo>
                    <a:pt x="64697" y="148263"/>
                  </a:lnTo>
                </a:path>
                <a:path w="64769" h="171450">
                  <a:moveTo>
                    <a:pt x="32352" y="0"/>
                  </a:moveTo>
                  <a:lnTo>
                    <a:pt x="32352" y="148263"/>
                  </a:lnTo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 txBox="1"/>
          <p:nvPr/>
        </p:nvSpPr>
        <p:spPr>
          <a:xfrm>
            <a:off x="2530396" y="6621704"/>
            <a:ext cx="13462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</a:t>
            </a:r>
            <a:r>
              <a:rPr sz="4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</a:t>
            </a:r>
            <a:r>
              <a:rPr sz="400" spc="-10" dirty="0">
                <a:latin typeface="Microsoft Sans Serif"/>
                <a:cs typeface="Microsoft Sans Serif"/>
              </a:rPr>
              <a:t>3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2551818" y="6743896"/>
            <a:ext cx="8001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-20" dirty="0">
                <a:latin typeface="Microsoft Sans Serif"/>
                <a:cs typeface="Microsoft Sans Serif"/>
              </a:rPr>
              <a:t>2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276" name="object 276"/>
          <p:cNvGrpSpPr/>
          <p:nvPr/>
        </p:nvGrpSpPr>
        <p:grpSpPr>
          <a:xfrm>
            <a:off x="2455685" y="6557394"/>
            <a:ext cx="819785" cy="426720"/>
            <a:chOff x="2455685" y="6557394"/>
            <a:chExt cx="819785" cy="426720"/>
          </a:xfrm>
        </p:grpSpPr>
        <p:sp>
          <p:nvSpPr>
            <p:cNvPr id="277" name="object 277"/>
            <p:cNvSpPr/>
            <p:nvPr/>
          </p:nvSpPr>
          <p:spPr>
            <a:xfrm>
              <a:off x="2458860" y="6560569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4">
                  <a:moveTo>
                    <a:pt x="0" y="63540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221370" y="6624109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535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221370" y="6785409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107527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170506" y="6785409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5">
                  <a:moveTo>
                    <a:pt x="101728" y="0"/>
                  </a:moveTo>
                  <a:lnTo>
                    <a:pt x="0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187868" y="6809851"/>
              <a:ext cx="64769" cy="171450"/>
            </a:xfrm>
            <a:custGeom>
              <a:avLst/>
              <a:gdLst/>
              <a:ahLst/>
              <a:cxnLst/>
              <a:rect l="l" t="t" r="r" b="b"/>
              <a:pathLst>
                <a:path w="64770" h="171450">
                  <a:moveTo>
                    <a:pt x="21519" y="171067"/>
                  </a:moveTo>
                  <a:lnTo>
                    <a:pt x="43120" y="171067"/>
                  </a:lnTo>
                </a:path>
                <a:path w="64770" h="171450">
                  <a:moveTo>
                    <a:pt x="10759" y="159661"/>
                  </a:moveTo>
                  <a:lnTo>
                    <a:pt x="53880" y="159661"/>
                  </a:lnTo>
                </a:path>
                <a:path w="64770" h="171450">
                  <a:moveTo>
                    <a:pt x="0" y="148263"/>
                  </a:moveTo>
                  <a:lnTo>
                    <a:pt x="64721" y="148263"/>
                  </a:lnTo>
                </a:path>
                <a:path w="64770" h="171450">
                  <a:moveTo>
                    <a:pt x="32360" y="0"/>
                  </a:moveTo>
                  <a:lnTo>
                    <a:pt x="32360" y="148263"/>
                  </a:lnTo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2" name="object 282"/>
          <p:cNvSpPr txBox="1"/>
          <p:nvPr/>
        </p:nvSpPr>
        <p:spPr>
          <a:xfrm>
            <a:off x="3109919" y="6621704"/>
            <a:ext cx="31750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95580" algn="l"/>
              </a:tabLst>
            </a:pPr>
            <a:r>
              <a:rPr sz="4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400" dirty="0">
                <a:latin typeface="Microsoft Sans Serif"/>
                <a:cs typeface="Microsoft Sans Serif"/>
              </a:rPr>
              <a:t>	</a:t>
            </a:r>
            <a:r>
              <a:rPr sz="80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</a:t>
            </a:r>
            <a:r>
              <a:rPr sz="4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</a:t>
            </a:r>
            <a:r>
              <a:rPr sz="400" spc="-10" dirty="0">
                <a:latin typeface="Microsoft Sans Serif"/>
                <a:cs typeface="Microsoft Sans Serif"/>
              </a:rPr>
              <a:t>3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3314312" y="6743896"/>
            <a:ext cx="8001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-20" dirty="0">
                <a:latin typeface="Microsoft Sans Serif"/>
                <a:cs typeface="Microsoft Sans Serif"/>
              </a:rPr>
              <a:t>2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284" name="object 284"/>
          <p:cNvGrpSpPr/>
          <p:nvPr/>
        </p:nvGrpSpPr>
        <p:grpSpPr>
          <a:xfrm>
            <a:off x="2403696" y="4849130"/>
            <a:ext cx="821055" cy="1778635"/>
            <a:chOff x="2403696" y="4849130"/>
            <a:chExt cx="821055" cy="1778635"/>
          </a:xfrm>
        </p:grpSpPr>
        <p:sp>
          <p:nvSpPr>
            <p:cNvPr id="285" name="object 285"/>
            <p:cNvSpPr/>
            <p:nvPr/>
          </p:nvSpPr>
          <p:spPr>
            <a:xfrm>
              <a:off x="3221370" y="6560569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4">
                  <a:moveTo>
                    <a:pt x="0" y="63540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457703" y="4852305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51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457703" y="5013613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107510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406871" y="4959815"/>
              <a:ext cx="102235" cy="53975"/>
            </a:xfrm>
            <a:custGeom>
              <a:avLst/>
              <a:gdLst/>
              <a:ahLst/>
              <a:cxnLst/>
              <a:rect l="l" t="t" r="r" b="b"/>
              <a:pathLst>
                <a:path w="102235" h="53975">
                  <a:moveTo>
                    <a:pt x="101663" y="53798"/>
                  </a:moveTo>
                  <a:lnTo>
                    <a:pt x="0" y="53798"/>
                  </a:lnTo>
                </a:path>
                <a:path w="102235" h="53975">
                  <a:moveTo>
                    <a:pt x="101663" y="0"/>
                  </a:moveTo>
                  <a:lnTo>
                    <a:pt x="0" y="0"/>
                  </a:lnTo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424201" y="5038012"/>
              <a:ext cx="64769" cy="171450"/>
            </a:xfrm>
            <a:custGeom>
              <a:avLst/>
              <a:gdLst/>
              <a:ahLst/>
              <a:cxnLst/>
              <a:rect l="l" t="t" r="r" b="b"/>
              <a:pathLst>
                <a:path w="64769" h="171450">
                  <a:moveTo>
                    <a:pt x="21560" y="171050"/>
                  </a:moveTo>
                  <a:lnTo>
                    <a:pt x="43128" y="171050"/>
                  </a:lnTo>
                </a:path>
                <a:path w="64769" h="171450">
                  <a:moveTo>
                    <a:pt x="10784" y="159670"/>
                  </a:moveTo>
                  <a:lnTo>
                    <a:pt x="53913" y="159670"/>
                  </a:lnTo>
                </a:path>
                <a:path w="64769" h="171450">
                  <a:moveTo>
                    <a:pt x="0" y="148289"/>
                  </a:moveTo>
                  <a:lnTo>
                    <a:pt x="64697" y="148289"/>
                  </a:lnTo>
                </a:path>
                <a:path w="64769" h="171450">
                  <a:moveTo>
                    <a:pt x="32344" y="0"/>
                  </a:moveTo>
                  <a:lnTo>
                    <a:pt x="32344" y="148289"/>
                  </a:lnTo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2529239" y="4849916"/>
            <a:ext cx="134620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14"/>
              </a:spcBef>
            </a:pPr>
            <a:r>
              <a:rPr sz="80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</a:t>
            </a:r>
            <a:r>
              <a:rPr sz="4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</a:t>
            </a:r>
            <a:r>
              <a:rPr sz="400" spc="-10" dirty="0">
                <a:latin typeface="Microsoft Sans Serif"/>
                <a:cs typeface="Microsoft Sans Serif"/>
              </a:rPr>
              <a:t>1  </a:t>
            </a:r>
            <a:r>
              <a:rPr sz="800" spc="-20" dirty="0">
                <a:latin typeface="Microsoft Sans Serif"/>
                <a:cs typeface="Microsoft Sans Serif"/>
              </a:rPr>
              <a:t>2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291" name="object 291"/>
          <p:cNvGrpSpPr/>
          <p:nvPr/>
        </p:nvGrpSpPr>
        <p:grpSpPr>
          <a:xfrm>
            <a:off x="2454528" y="4785590"/>
            <a:ext cx="825500" cy="426720"/>
            <a:chOff x="2454528" y="4785590"/>
            <a:chExt cx="825500" cy="426720"/>
          </a:xfrm>
        </p:grpSpPr>
        <p:sp>
          <p:nvSpPr>
            <p:cNvPr id="292" name="object 292"/>
            <p:cNvSpPr/>
            <p:nvPr/>
          </p:nvSpPr>
          <p:spPr>
            <a:xfrm>
              <a:off x="2457703" y="4788765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3540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226016" y="4852305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51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226016" y="5013613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107510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175152" y="5013613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5">
                  <a:moveTo>
                    <a:pt x="101647" y="0"/>
                  </a:moveTo>
                  <a:lnTo>
                    <a:pt x="0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192514" y="5038012"/>
              <a:ext cx="64769" cy="171450"/>
            </a:xfrm>
            <a:custGeom>
              <a:avLst/>
              <a:gdLst/>
              <a:ahLst/>
              <a:cxnLst/>
              <a:rect l="l" t="t" r="r" b="b"/>
              <a:pathLst>
                <a:path w="64770" h="171450">
                  <a:moveTo>
                    <a:pt x="21519" y="171050"/>
                  </a:moveTo>
                  <a:lnTo>
                    <a:pt x="43120" y="171050"/>
                  </a:lnTo>
                </a:path>
                <a:path w="64770" h="171450">
                  <a:moveTo>
                    <a:pt x="10759" y="159670"/>
                  </a:moveTo>
                  <a:lnTo>
                    <a:pt x="53880" y="159670"/>
                  </a:lnTo>
                </a:path>
                <a:path w="64770" h="171450">
                  <a:moveTo>
                    <a:pt x="0" y="148289"/>
                  </a:moveTo>
                  <a:lnTo>
                    <a:pt x="64640" y="148289"/>
                  </a:lnTo>
                </a:path>
                <a:path w="64770" h="171450">
                  <a:moveTo>
                    <a:pt x="32279" y="0"/>
                  </a:moveTo>
                  <a:lnTo>
                    <a:pt x="32279" y="148289"/>
                  </a:lnTo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7" name="object 297"/>
          <p:cNvSpPr txBox="1"/>
          <p:nvPr/>
        </p:nvSpPr>
        <p:spPr>
          <a:xfrm>
            <a:off x="3114484" y="4849916"/>
            <a:ext cx="317500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7170" marR="5080" indent="-204470">
              <a:lnSpc>
                <a:spcPct val="100000"/>
              </a:lnSpc>
              <a:spcBef>
                <a:spcPts val="114"/>
              </a:spcBef>
              <a:tabLst>
                <a:tab pos="195580" algn="l"/>
              </a:tabLst>
            </a:pPr>
            <a:r>
              <a:rPr sz="4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400" dirty="0">
                <a:latin typeface="Microsoft Sans Serif"/>
                <a:cs typeface="Microsoft Sans Serif"/>
              </a:rPr>
              <a:t>	</a:t>
            </a:r>
            <a:r>
              <a:rPr sz="80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</a:t>
            </a:r>
            <a:r>
              <a:rPr sz="4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</a:t>
            </a:r>
            <a:r>
              <a:rPr sz="400" spc="-10" dirty="0">
                <a:latin typeface="Microsoft Sans Serif"/>
                <a:cs typeface="Microsoft Sans Serif"/>
              </a:rPr>
              <a:t>1  </a:t>
            </a:r>
            <a:r>
              <a:rPr sz="800" spc="-20" dirty="0">
                <a:latin typeface="Microsoft Sans Serif"/>
                <a:cs typeface="Microsoft Sans Serif"/>
              </a:rPr>
              <a:t>2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298" name="object 298"/>
          <p:cNvGrpSpPr/>
          <p:nvPr/>
        </p:nvGrpSpPr>
        <p:grpSpPr>
          <a:xfrm>
            <a:off x="3222841" y="4785590"/>
            <a:ext cx="971550" cy="1356995"/>
            <a:chOff x="3222841" y="4785590"/>
            <a:chExt cx="971550" cy="1356995"/>
          </a:xfrm>
        </p:grpSpPr>
        <p:sp>
          <p:nvSpPr>
            <p:cNvPr id="299" name="object 299"/>
            <p:cNvSpPr/>
            <p:nvPr/>
          </p:nvSpPr>
          <p:spPr>
            <a:xfrm>
              <a:off x="3226016" y="4788765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3540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853344" y="6085266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5">
                  <a:moveTo>
                    <a:pt x="0" y="0"/>
                  </a:moveTo>
                  <a:lnTo>
                    <a:pt x="101647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005856" y="6085266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5">
                  <a:moveTo>
                    <a:pt x="101647" y="0"/>
                  </a:moveTo>
                  <a:lnTo>
                    <a:pt x="0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954992" y="6031468"/>
              <a:ext cx="51435" cy="107950"/>
            </a:xfrm>
            <a:custGeom>
              <a:avLst/>
              <a:gdLst/>
              <a:ahLst/>
              <a:cxnLst/>
              <a:rect l="l" t="t" r="r" b="b"/>
              <a:pathLst>
                <a:path w="51435" h="107950">
                  <a:moveTo>
                    <a:pt x="50864" y="0"/>
                  </a:moveTo>
                  <a:lnTo>
                    <a:pt x="50864" y="107510"/>
                  </a:lnTo>
                </a:path>
                <a:path w="51435" h="107950">
                  <a:moveTo>
                    <a:pt x="0" y="0"/>
                  </a:moveTo>
                  <a:lnTo>
                    <a:pt x="0" y="107510"/>
                  </a:lnTo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028924" y="6052246"/>
              <a:ext cx="161925" cy="68580"/>
            </a:xfrm>
            <a:custGeom>
              <a:avLst/>
              <a:gdLst/>
              <a:ahLst/>
              <a:cxnLst/>
              <a:rect l="l" t="t" r="r" b="b"/>
              <a:pathLst>
                <a:path w="161925" h="68579">
                  <a:moveTo>
                    <a:pt x="161722" y="45607"/>
                  </a:moveTo>
                  <a:lnTo>
                    <a:pt x="161722" y="22846"/>
                  </a:lnTo>
                </a:path>
                <a:path w="161925" h="68579">
                  <a:moveTo>
                    <a:pt x="150963" y="56988"/>
                  </a:moveTo>
                  <a:lnTo>
                    <a:pt x="150963" y="11380"/>
                  </a:lnTo>
                </a:path>
                <a:path w="161925" h="68579">
                  <a:moveTo>
                    <a:pt x="140203" y="68454"/>
                  </a:moveTo>
                  <a:lnTo>
                    <a:pt x="140203" y="0"/>
                  </a:lnTo>
                </a:path>
                <a:path w="161925" h="68579">
                  <a:moveTo>
                    <a:pt x="0" y="34227"/>
                  </a:moveTo>
                  <a:lnTo>
                    <a:pt x="140203" y="34227"/>
                  </a:lnTo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4" name="object 304"/>
          <p:cNvSpPr txBox="1"/>
          <p:nvPr/>
        </p:nvSpPr>
        <p:spPr>
          <a:xfrm>
            <a:off x="3850312" y="5881189"/>
            <a:ext cx="143510" cy="2012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20"/>
              </a:spcBef>
            </a:pPr>
            <a:r>
              <a:rPr sz="7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</a:t>
            </a:r>
            <a:r>
              <a:rPr sz="3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13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3975182" y="5903107"/>
            <a:ext cx="135255" cy="83185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750" dirty="0">
                <a:latin typeface="Microsoft Sans Serif"/>
                <a:cs typeface="Microsoft Sans Serif"/>
              </a:rPr>
              <a:t>2</a:t>
            </a:r>
            <a:endParaRPr sz="750">
              <a:latin typeface="Microsoft Sans Serif"/>
              <a:cs typeface="Microsoft Sans Serif"/>
            </a:endParaRPr>
          </a:p>
        </p:txBody>
      </p:sp>
      <p:grpSp>
        <p:nvGrpSpPr>
          <p:cNvPr id="306" name="object 306"/>
          <p:cNvGrpSpPr/>
          <p:nvPr/>
        </p:nvGrpSpPr>
        <p:grpSpPr>
          <a:xfrm>
            <a:off x="3790094" y="5172350"/>
            <a:ext cx="410845" cy="916305"/>
            <a:chOff x="3790094" y="5172350"/>
            <a:chExt cx="410845" cy="916305"/>
          </a:xfrm>
        </p:grpSpPr>
        <p:sp>
          <p:nvSpPr>
            <p:cNvPr id="307" name="object 307"/>
            <p:cNvSpPr/>
            <p:nvPr/>
          </p:nvSpPr>
          <p:spPr>
            <a:xfrm>
              <a:off x="3793269" y="6085266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60075" y="0"/>
                  </a:moveTo>
                  <a:lnTo>
                    <a:pt x="0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860273" y="5229237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5">
                  <a:moveTo>
                    <a:pt x="0" y="0"/>
                  </a:moveTo>
                  <a:lnTo>
                    <a:pt x="101647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012785" y="5229237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5">
                  <a:moveTo>
                    <a:pt x="101647" y="0"/>
                  </a:moveTo>
                  <a:lnTo>
                    <a:pt x="0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961920" y="5175525"/>
              <a:ext cx="51435" cy="107950"/>
            </a:xfrm>
            <a:custGeom>
              <a:avLst/>
              <a:gdLst/>
              <a:ahLst/>
              <a:cxnLst/>
              <a:rect l="l" t="t" r="r" b="b"/>
              <a:pathLst>
                <a:path w="51435" h="107950">
                  <a:moveTo>
                    <a:pt x="50864" y="0"/>
                  </a:moveTo>
                  <a:lnTo>
                    <a:pt x="50864" y="107510"/>
                  </a:lnTo>
                </a:path>
                <a:path w="51435" h="107950">
                  <a:moveTo>
                    <a:pt x="0" y="0"/>
                  </a:moveTo>
                  <a:lnTo>
                    <a:pt x="0" y="107510"/>
                  </a:lnTo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035853" y="5196303"/>
              <a:ext cx="161925" cy="68580"/>
            </a:xfrm>
            <a:custGeom>
              <a:avLst/>
              <a:gdLst/>
              <a:ahLst/>
              <a:cxnLst/>
              <a:rect l="l" t="t" r="r" b="b"/>
              <a:pathLst>
                <a:path w="161925" h="68579">
                  <a:moveTo>
                    <a:pt x="161722" y="45607"/>
                  </a:moveTo>
                  <a:lnTo>
                    <a:pt x="161722" y="22760"/>
                  </a:lnTo>
                </a:path>
                <a:path w="161925" h="68579">
                  <a:moveTo>
                    <a:pt x="150963" y="56988"/>
                  </a:moveTo>
                  <a:lnTo>
                    <a:pt x="150963" y="11380"/>
                  </a:lnTo>
                </a:path>
                <a:path w="161925" h="68579">
                  <a:moveTo>
                    <a:pt x="140203" y="68368"/>
                  </a:moveTo>
                  <a:lnTo>
                    <a:pt x="140203" y="0"/>
                  </a:lnTo>
                </a:path>
                <a:path w="161925" h="68579">
                  <a:moveTo>
                    <a:pt x="0" y="34141"/>
                  </a:moveTo>
                  <a:lnTo>
                    <a:pt x="140203" y="34141"/>
                  </a:lnTo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2" name="object 312"/>
          <p:cNvSpPr txBox="1"/>
          <p:nvPr/>
        </p:nvSpPr>
        <p:spPr>
          <a:xfrm>
            <a:off x="3868889" y="5281365"/>
            <a:ext cx="250825" cy="140335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34925" marR="5080" indent="-22860">
              <a:lnSpc>
                <a:spcPct val="100000"/>
              </a:lnSpc>
              <a:spcBef>
                <a:spcPts val="45"/>
              </a:spcBef>
            </a:pPr>
            <a:r>
              <a:rPr sz="7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</a:t>
            </a:r>
            <a:r>
              <a:rPr sz="3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13 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750" spc="35" dirty="0">
                <a:latin typeface="Microsoft Sans Serif"/>
                <a:cs typeface="Microsoft Sans Serif"/>
              </a:rPr>
              <a:t>2</a:t>
            </a:r>
            <a:endParaRPr sz="750">
              <a:latin typeface="Microsoft Sans Serif"/>
              <a:cs typeface="Microsoft Sans Serif"/>
            </a:endParaRPr>
          </a:p>
        </p:txBody>
      </p:sp>
      <p:grpSp>
        <p:nvGrpSpPr>
          <p:cNvPr id="313" name="object 313"/>
          <p:cNvGrpSpPr/>
          <p:nvPr/>
        </p:nvGrpSpPr>
        <p:grpSpPr>
          <a:xfrm>
            <a:off x="3797022" y="4849130"/>
            <a:ext cx="1200150" cy="383540"/>
            <a:chOff x="3797022" y="4849130"/>
            <a:chExt cx="1200150" cy="383540"/>
          </a:xfrm>
        </p:grpSpPr>
        <p:sp>
          <p:nvSpPr>
            <p:cNvPr id="314" name="object 314"/>
            <p:cNvSpPr/>
            <p:nvPr/>
          </p:nvSpPr>
          <p:spPr>
            <a:xfrm>
              <a:off x="3800197" y="5229237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60075" y="0"/>
                  </a:moveTo>
                  <a:lnTo>
                    <a:pt x="0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942772" y="4852305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51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942772" y="5013614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107510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891908" y="5013614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5">
                  <a:moveTo>
                    <a:pt x="101728" y="0"/>
                  </a:moveTo>
                  <a:lnTo>
                    <a:pt x="0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909270" y="5038012"/>
              <a:ext cx="64769" cy="171450"/>
            </a:xfrm>
            <a:custGeom>
              <a:avLst/>
              <a:gdLst/>
              <a:ahLst/>
              <a:cxnLst/>
              <a:rect l="l" t="t" r="r" b="b"/>
              <a:pathLst>
                <a:path w="64770" h="171450">
                  <a:moveTo>
                    <a:pt x="21601" y="171050"/>
                  </a:moveTo>
                  <a:lnTo>
                    <a:pt x="43120" y="171050"/>
                  </a:lnTo>
                </a:path>
                <a:path w="64770" h="171450">
                  <a:moveTo>
                    <a:pt x="10759" y="159670"/>
                  </a:moveTo>
                  <a:lnTo>
                    <a:pt x="53880" y="159670"/>
                  </a:lnTo>
                </a:path>
                <a:path w="64770" h="171450">
                  <a:moveTo>
                    <a:pt x="0" y="148289"/>
                  </a:moveTo>
                  <a:lnTo>
                    <a:pt x="64721" y="148289"/>
                  </a:lnTo>
                </a:path>
                <a:path w="64770" h="171450">
                  <a:moveTo>
                    <a:pt x="32360" y="0"/>
                  </a:moveTo>
                  <a:lnTo>
                    <a:pt x="32360" y="148289"/>
                  </a:lnTo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9" name="object 319"/>
          <p:cNvSpPr txBox="1"/>
          <p:nvPr/>
        </p:nvSpPr>
        <p:spPr>
          <a:xfrm>
            <a:off x="4845027" y="4617739"/>
            <a:ext cx="701675" cy="504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14"/>
              </a:spcBef>
              <a:tabLst>
                <a:tab pos="568960" algn="l"/>
              </a:tabLst>
            </a:pPr>
            <a:r>
              <a:rPr sz="800" spc="-30" dirty="0">
                <a:latin typeface="Microsoft Sans Serif"/>
                <a:cs typeface="Microsoft Sans Serif"/>
              </a:rPr>
              <a:t>R</a:t>
            </a:r>
            <a:r>
              <a:rPr sz="400" spc="-10" dirty="0">
                <a:latin typeface="Microsoft Sans Serif"/>
                <a:cs typeface="Microsoft Sans Serif"/>
              </a:rPr>
              <a:t>12</a:t>
            </a:r>
            <a:r>
              <a:rPr sz="400" dirty="0">
                <a:latin typeface="Microsoft Sans Serif"/>
                <a:cs typeface="Microsoft Sans Serif"/>
              </a:rPr>
              <a:t>	</a:t>
            </a:r>
            <a:r>
              <a:rPr sz="800" spc="-25" dirty="0">
                <a:latin typeface="Microsoft Sans Serif"/>
                <a:cs typeface="Microsoft Sans Serif"/>
              </a:rPr>
              <a:t>X</a:t>
            </a:r>
            <a:r>
              <a:rPr sz="400" spc="-10" dirty="0">
                <a:latin typeface="Microsoft Sans Serif"/>
                <a:cs typeface="Microsoft Sans Serif"/>
              </a:rPr>
              <a:t>12</a:t>
            </a:r>
            <a:endParaRPr sz="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Microsoft Sans Serif"/>
              <a:cs typeface="Microsoft Sans Serif"/>
            </a:endParaRPr>
          </a:p>
          <a:p>
            <a:pPr marL="203200" marR="402590" indent="-191135">
              <a:lnSpc>
                <a:spcPct val="100000"/>
              </a:lnSpc>
              <a:tabLst>
                <a:tab pos="181610" algn="l"/>
              </a:tabLst>
            </a:pPr>
            <a:r>
              <a:rPr sz="8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	</a:t>
            </a:r>
            <a:r>
              <a:rPr sz="80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</a:t>
            </a:r>
            <a:r>
              <a:rPr sz="4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</a:t>
            </a:r>
            <a:r>
              <a:rPr sz="400" spc="-10" dirty="0">
                <a:latin typeface="Microsoft Sans Serif"/>
                <a:cs typeface="Microsoft Sans Serif"/>
              </a:rPr>
              <a:t>2  </a:t>
            </a:r>
            <a:r>
              <a:rPr sz="800" spc="-20" dirty="0">
                <a:latin typeface="Microsoft Sans Serif"/>
                <a:cs typeface="Microsoft Sans Serif"/>
              </a:rPr>
              <a:t>2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320" name="object 320"/>
          <p:cNvGrpSpPr/>
          <p:nvPr/>
        </p:nvGrpSpPr>
        <p:grpSpPr>
          <a:xfrm>
            <a:off x="4939597" y="4785590"/>
            <a:ext cx="850265" cy="429259"/>
            <a:chOff x="4939597" y="4785590"/>
            <a:chExt cx="850265" cy="429259"/>
          </a:xfrm>
        </p:grpSpPr>
        <p:sp>
          <p:nvSpPr>
            <p:cNvPr id="321" name="object 321"/>
            <p:cNvSpPr/>
            <p:nvPr/>
          </p:nvSpPr>
          <p:spPr>
            <a:xfrm>
              <a:off x="4942772" y="4788765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3540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735328" y="4854719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51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735328" y="5016028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107510"/>
                  </a:moveTo>
                  <a:lnTo>
                    <a:pt x="0" y="0"/>
                  </a:lnTo>
                </a:path>
              </a:pathLst>
            </a:custGeom>
            <a:ln w="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684464" y="5016028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5">
                  <a:moveTo>
                    <a:pt x="101647" y="0"/>
                  </a:moveTo>
                  <a:lnTo>
                    <a:pt x="0" y="0"/>
                  </a:lnTo>
                </a:path>
              </a:pathLst>
            </a:custGeom>
            <a:ln w="6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701826" y="5040513"/>
              <a:ext cx="64769" cy="171450"/>
            </a:xfrm>
            <a:custGeom>
              <a:avLst/>
              <a:gdLst/>
              <a:ahLst/>
              <a:cxnLst/>
              <a:rect l="l" t="t" r="r" b="b"/>
              <a:pathLst>
                <a:path w="64770" h="171450">
                  <a:moveTo>
                    <a:pt x="21519" y="171050"/>
                  </a:moveTo>
                  <a:lnTo>
                    <a:pt x="43120" y="171050"/>
                  </a:lnTo>
                </a:path>
                <a:path w="64770" h="171450">
                  <a:moveTo>
                    <a:pt x="10759" y="159670"/>
                  </a:moveTo>
                  <a:lnTo>
                    <a:pt x="53880" y="159670"/>
                  </a:lnTo>
                </a:path>
                <a:path w="64770" h="171450">
                  <a:moveTo>
                    <a:pt x="0" y="148203"/>
                  </a:moveTo>
                  <a:lnTo>
                    <a:pt x="64721" y="148203"/>
                  </a:lnTo>
                </a:path>
                <a:path w="64770" h="171450">
                  <a:moveTo>
                    <a:pt x="32360" y="0"/>
                  </a:moveTo>
                  <a:lnTo>
                    <a:pt x="32360" y="148203"/>
                  </a:lnTo>
                </a:path>
              </a:pathLst>
            </a:custGeom>
            <a:ln w="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6" name="object 326"/>
          <p:cNvSpPr txBox="1"/>
          <p:nvPr/>
        </p:nvSpPr>
        <p:spPr>
          <a:xfrm>
            <a:off x="5623795" y="4852330"/>
            <a:ext cx="317500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7170" marR="5080" indent="-204470">
              <a:lnSpc>
                <a:spcPct val="100000"/>
              </a:lnSpc>
              <a:spcBef>
                <a:spcPts val="114"/>
              </a:spcBef>
              <a:tabLst>
                <a:tab pos="195580" algn="l"/>
              </a:tabLst>
            </a:pPr>
            <a:r>
              <a:rPr sz="4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400" dirty="0">
                <a:latin typeface="Microsoft Sans Serif"/>
                <a:cs typeface="Microsoft Sans Serif"/>
              </a:rPr>
              <a:t>	</a:t>
            </a:r>
            <a:r>
              <a:rPr sz="80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</a:t>
            </a:r>
            <a:r>
              <a:rPr sz="4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</a:t>
            </a:r>
            <a:r>
              <a:rPr sz="400" spc="-10" dirty="0">
                <a:latin typeface="Microsoft Sans Serif"/>
                <a:cs typeface="Microsoft Sans Serif"/>
              </a:rPr>
              <a:t>2  </a:t>
            </a:r>
            <a:r>
              <a:rPr sz="800" spc="-20" dirty="0">
                <a:latin typeface="Microsoft Sans Serif"/>
                <a:cs typeface="Microsoft Sans Serif"/>
              </a:rPr>
              <a:t>2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5735328" y="4791179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540"/>
                </a:moveTo>
                <a:lnTo>
                  <a:pt x="0" y="0"/>
                </a:lnTo>
              </a:path>
            </a:pathLst>
          </a:custGeom>
          <a:ln w="5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 txBox="1"/>
          <p:nvPr/>
        </p:nvSpPr>
        <p:spPr>
          <a:xfrm>
            <a:off x="3527889" y="9039249"/>
            <a:ext cx="107950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i="1" spc="65" dirty="0">
                <a:latin typeface="Times New Roman"/>
                <a:cs typeface="Times New Roman"/>
              </a:rPr>
              <a:t>П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3365765" y="9044792"/>
            <a:ext cx="16002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90" dirty="0">
                <a:latin typeface="Symbol"/>
                <a:cs typeface="Symbol"/>
              </a:rPr>
              <a:t>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4300344" y="9041618"/>
            <a:ext cx="106680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i="1" spc="20" dirty="0">
                <a:latin typeface="Times New Roman"/>
                <a:cs typeface="Times New Roman"/>
              </a:rPr>
              <a:t>П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3494830" y="9169826"/>
            <a:ext cx="857885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1685" algn="l"/>
              </a:tabLst>
            </a:pPr>
            <a:r>
              <a:rPr sz="1200" i="1" spc="30" baseline="3472" dirty="0">
                <a:latin typeface="Times New Roman"/>
                <a:cs typeface="Times New Roman"/>
              </a:rPr>
              <a:t>i</a:t>
            </a:r>
            <a:r>
              <a:rPr sz="1200" i="1" spc="37" baseline="3472" dirty="0">
                <a:latin typeface="Times New Roman"/>
                <a:cs typeface="Times New Roman"/>
              </a:rPr>
              <a:t>j</a:t>
            </a:r>
            <a:r>
              <a:rPr sz="1200" i="1" baseline="3472" dirty="0">
                <a:latin typeface="Times New Roman"/>
                <a:cs typeface="Times New Roman"/>
              </a:rPr>
              <a:t>	</a:t>
            </a:r>
            <a:r>
              <a:rPr sz="850" i="1" spc="15" dirty="0">
                <a:latin typeface="Times New Roman"/>
                <a:cs typeface="Times New Roman"/>
              </a:rPr>
              <a:t>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4143216" y="9047232"/>
            <a:ext cx="158750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45" dirty="0">
                <a:latin typeface="Symbol"/>
                <a:cs typeface="Symbol"/>
              </a:rPr>
              <a:t>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862583" y="9320276"/>
            <a:ext cx="6371590" cy="70612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30480" indent="450215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довідковій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таблиці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(див.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[1,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с.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87])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наведені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такі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параметри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провідників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(на </a:t>
            </a:r>
            <a:r>
              <a:rPr sz="1400" dirty="0">
                <a:latin typeface="Times New Roman"/>
                <a:cs typeface="Times New Roman"/>
              </a:rPr>
              <a:t>100 </a:t>
            </a:r>
            <a:r>
              <a:rPr sz="1400" spc="-5" dirty="0">
                <a:latin typeface="Times New Roman"/>
                <a:cs typeface="Times New Roman"/>
              </a:rPr>
              <a:t>кМ,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 110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кВ):</a:t>
            </a:r>
            <a:endParaRPr sz="1400">
              <a:latin typeface="Times New Roman"/>
              <a:cs typeface="Times New Roman"/>
            </a:endParaRPr>
          </a:p>
          <a:p>
            <a:pPr marL="393065">
              <a:lnSpc>
                <a:spcPts val="2030"/>
              </a:lnSpc>
              <a:tabLst>
                <a:tab pos="1321435" algn="l"/>
                <a:tab pos="2600960" algn="l"/>
                <a:tab pos="3829685" algn="l"/>
              </a:tabLst>
            </a:pP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С</a:t>
            </a:r>
            <a:r>
              <a:rPr sz="1400" spc="-5" dirty="0">
                <a:latin typeface="Times New Roman"/>
                <a:cs typeface="Times New Roman"/>
              </a:rPr>
              <a:t>-120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—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800" spc="-5" dirty="0">
                <a:latin typeface="Times New Roman"/>
                <a:cs typeface="Times New Roman"/>
              </a:rPr>
              <a:t>0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24,9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м;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х</a:t>
            </a:r>
            <a:r>
              <a:rPr sz="800" spc="-5" dirty="0">
                <a:latin typeface="Times New Roman"/>
                <a:cs typeface="Times New Roman"/>
              </a:rPr>
              <a:t>0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42,3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b</a:t>
            </a:r>
            <a:r>
              <a:rPr sz="800" spc="-5" dirty="0">
                <a:latin typeface="Times New Roman"/>
                <a:cs typeface="Times New Roman"/>
              </a:rPr>
              <a:t>0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2,69</a:t>
            </a:r>
            <a:r>
              <a:rPr sz="1400" spc="45" dirty="0">
                <a:latin typeface="Times New Roman"/>
                <a:cs typeface="Times New Roman"/>
              </a:rPr>
              <a:t>·</a:t>
            </a:r>
            <a:r>
              <a:rPr sz="2175" spc="-202" baseline="1915" dirty="0">
                <a:latin typeface="Times New Roman"/>
                <a:cs typeface="Times New Roman"/>
              </a:rPr>
              <a:t>1</a:t>
            </a:r>
            <a:r>
              <a:rPr sz="2175" spc="-195" baseline="1915" dirty="0">
                <a:latin typeface="Times New Roman"/>
                <a:cs typeface="Times New Roman"/>
              </a:rPr>
              <a:t>0</a:t>
            </a:r>
            <a:r>
              <a:rPr sz="2175" spc="7" baseline="1915" dirty="0">
                <a:latin typeface="Times New Roman"/>
                <a:cs typeface="Times New Roman"/>
              </a:rPr>
              <a:t> </a:t>
            </a:r>
            <a:r>
              <a:rPr sz="1275" spc="-75" baseline="45751" dirty="0">
                <a:latin typeface="Symbol"/>
                <a:cs typeface="Symbol"/>
              </a:rPr>
              <a:t></a:t>
            </a:r>
            <a:r>
              <a:rPr sz="1275" spc="-120" baseline="45751" dirty="0">
                <a:latin typeface="Times New Roman"/>
                <a:cs typeface="Times New Roman"/>
              </a:rPr>
              <a:t>4</a:t>
            </a:r>
            <a:r>
              <a:rPr sz="1275" baseline="45751" dirty="0">
                <a:latin typeface="Times New Roman"/>
                <a:cs typeface="Times New Roman"/>
              </a:rPr>
              <a:t>   </a:t>
            </a:r>
            <a:r>
              <a:rPr sz="1275" spc="44" baseline="4575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См;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063" y="513842"/>
            <a:ext cx="5971540" cy="2172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835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Параметри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типу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ТДН-16000/110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(див.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[1,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244]):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845"/>
              </a:lnSpc>
              <a:buSzPct val="87500"/>
              <a:buChar char="–"/>
              <a:tabLst>
                <a:tab pos="240665" algn="l"/>
                <a:tab pos="241300" algn="l"/>
              </a:tabLst>
            </a:pP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000" spc="-5" dirty="0">
                <a:latin typeface="Times New Roman"/>
                <a:cs typeface="Times New Roman"/>
              </a:rPr>
              <a:t>ном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16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МВА;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839"/>
              </a:lnSpc>
              <a:buSzPct val="87500"/>
              <a:buChar char="–"/>
              <a:tabLst>
                <a:tab pos="240665" algn="l"/>
                <a:tab pos="241300" algn="l"/>
              </a:tabLst>
            </a:pP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000" spc="-5" dirty="0">
                <a:latin typeface="Times New Roman"/>
                <a:cs typeface="Times New Roman"/>
              </a:rPr>
              <a:t>ном</a:t>
            </a:r>
            <a:r>
              <a:rPr sz="1400" spc="-5" dirty="0">
                <a:latin typeface="Times New Roman"/>
                <a:cs typeface="Times New Roman"/>
              </a:rPr>
              <a:t>ВН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=115</a:t>
            </a:r>
            <a:r>
              <a:rPr sz="1400" spc="-5" dirty="0">
                <a:latin typeface="Times New Roman"/>
                <a:cs typeface="Times New Roman"/>
              </a:rPr>
              <a:t> кВ;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000" spc="-5" dirty="0">
                <a:latin typeface="Times New Roman"/>
                <a:cs typeface="Times New Roman"/>
              </a:rPr>
              <a:t>ном</a:t>
            </a:r>
            <a:r>
              <a:rPr sz="1400" spc="-5" dirty="0">
                <a:latin typeface="Times New Roman"/>
                <a:cs typeface="Times New Roman"/>
              </a:rPr>
              <a:t>НН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=38,5 кВ;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839"/>
              </a:lnSpc>
              <a:tabLst>
                <a:tab pos="24066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к</a:t>
            </a:r>
            <a:r>
              <a:rPr sz="900" spc="-5" dirty="0">
                <a:latin typeface="Times New Roman"/>
                <a:cs typeface="Times New Roman"/>
              </a:rPr>
              <a:t>%</a:t>
            </a:r>
            <a:r>
              <a:rPr sz="1400" spc="-5" dirty="0">
                <a:latin typeface="Times New Roman"/>
                <a:cs typeface="Times New Roman"/>
              </a:rPr>
              <a:t>=10,5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%;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839"/>
              </a:lnSpc>
              <a:buSzPct val="87500"/>
              <a:buChar char="–"/>
              <a:tabLst>
                <a:tab pos="240665" algn="l"/>
                <a:tab pos="241300" algn="l"/>
              </a:tabLst>
            </a:pPr>
            <a:r>
              <a:rPr sz="1600" spc="-5" dirty="0">
                <a:latin typeface="Times New Roman"/>
                <a:cs typeface="Times New Roman"/>
              </a:rPr>
              <a:t>ΔP</a:t>
            </a:r>
            <a:r>
              <a:rPr sz="1100" spc="-5" dirty="0">
                <a:latin typeface="Times New Roman"/>
                <a:cs typeface="Times New Roman"/>
              </a:rPr>
              <a:t>к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з.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85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кВт;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845"/>
              </a:lnSpc>
              <a:buSzPct val="87500"/>
              <a:buChar char="–"/>
              <a:tabLst>
                <a:tab pos="240665" algn="l"/>
                <a:tab pos="241300" algn="l"/>
              </a:tabLst>
            </a:pPr>
            <a:r>
              <a:rPr sz="1600" spc="-5" dirty="0">
                <a:latin typeface="Times New Roman"/>
                <a:cs typeface="Times New Roman"/>
              </a:rPr>
              <a:t>ΔP</a:t>
            </a:r>
            <a:r>
              <a:rPr sz="1100" spc="-5" dirty="0">
                <a:latin typeface="Times New Roman"/>
                <a:cs typeface="Times New Roman"/>
              </a:rPr>
              <a:t>х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х.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=21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кВт;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05"/>
              </a:lnSpc>
              <a:tabLst>
                <a:tab pos="24066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I</a:t>
            </a:r>
            <a:r>
              <a:rPr sz="1100" spc="-5" dirty="0">
                <a:latin typeface="Times New Roman"/>
                <a:cs typeface="Times New Roman"/>
              </a:rPr>
              <a:t>х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х.</a:t>
            </a:r>
            <a:r>
              <a:rPr sz="900" spc="-5" dirty="0">
                <a:latin typeface="Times New Roman"/>
                <a:cs typeface="Times New Roman"/>
              </a:rPr>
              <a:t>%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=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0,85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%;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1645"/>
              </a:lnSpc>
              <a:buChar char="–"/>
              <a:tabLst>
                <a:tab pos="240665" algn="l"/>
                <a:tab pos="241300" algn="l"/>
              </a:tabLst>
            </a:pPr>
            <a:r>
              <a:rPr sz="1400" spc="-5" dirty="0">
                <a:latin typeface="Times New Roman"/>
                <a:cs typeface="Times New Roman"/>
              </a:rPr>
              <a:t>Параметри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регулювання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трансформації: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±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9,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∆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1,78%.</a:t>
            </a:r>
            <a:endParaRPr sz="14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1130"/>
              </a:spcBef>
            </a:pPr>
            <a:r>
              <a:rPr sz="1400" spc="-5" dirty="0">
                <a:latin typeface="Times New Roman"/>
                <a:cs typeface="Times New Roman"/>
              </a:rPr>
              <a:t>Розрахунок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параметрів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виконується за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формулами: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8580" y="2623311"/>
            <a:ext cx="406272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3825" algn="l"/>
                <a:tab pos="3049270" algn="l"/>
              </a:tabLst>
            </a:pP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900" dirty="0">
                <a:latin typeface="Times New Roman"/>
                <a:cs typeface="Times New Roman"/>
              </a:rPr>
              <a:t>ij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800" spc="-5" dirty="0">
                <a:latin typeface="Times New Roman"/>
                <a:cs typeface="Times New Roman"/>
              </a:rPr>
              <a:t>0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2200" spc="-25" dirty="0">
                <a:latin typeface="Verdana"/>
                <a:cs typeface="Verdana"/>
              </a:rPr>
              <a:t>l</a:t>
            </a:r>
            <a:r>
              <a:rPr sz="900" dirty="0">
                <a:latin typeface="Times New Roman"/>
                <a:cs typeface="Times New Roman"/>
              </a:rPr>
              <a:t>ij</a:t>
            </a:r>
            <a:r>
              <a:rPr sz="1400" spc="-10" dirty="0">
                <a:latin typeface="Times New Roman"/>
                <a:cs typeface="Times New Roman"/>
              </a:rPr>
              <a:t>/</a:t>
            </a:r>
            <a:r>
              <a:rPr sz="1400" spc="-5" dirty="0">
                <a:latin typeface="Times New Roman"/>
                <a:cs typeface="Times New Roman"/>
              </a:rPr>
              <a:t>100;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600" spc="5" dirty="0">
                <a:latin typeface="Times New Roman"/>
                <a:cs typeface="Times New Roman"/>
              </a:rPr>
              <a:t>Х</a:t>
            </a:r>
            <a:r>
              <a:rPr sz="900" dirty="0">
                <a:latin typeface="Times New Roman"/>
                <a:cs typeface="Times New Roman"/>
              </a:rPr>
              <a:t>ij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х</a:t>
            </a:r>
            <a:r>
              <a:rPr sz="800" spc="-5" dirty="0">
                <a:latin typeface="Times New Roman"/>
                <a:cs typeface="Times New Roman"/>
              </a:rPr>
              <a:t>0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2200" spc="-25" dirty="0">
                <a:latin typeface="Verdana"/>
                <a:cs typeface="Verdana"/>
              </a:rPr>
              <a:t>l</a:t>
            </a:r>
            <a:r>
              <a:rPr sz="900" dirty="0">
                <a:latin typeface="Times New Roman"/>
                <a:cs typeface="Times New Roman"/>
              </a:rPr>
              <a:t>ij</a:t>
            </a:r>
            <a:r>
              <a:rPr sz="1400" spc="-5" dirty="0">
                <a:latin typeface="Times New Roman"/>
                <a:cs typeface="Times New Roman"/>
              </a:rPr>
              <a:t>/100;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b</a:t>
            </a:r>
            <a:r>
              <a:rPr sz="900" dirty="0">
                <a:latin typeface="Times New Roman"/>
                <a:cs typeface="Times New Roman"/>
              </a:rPr>
              <a:t>ij</a:t>
            </a:r>
            <a:r>
              <a:rPr sz="1400" spc="-10" dirty="0">
                <a:latin typeface="Times New Roman"/>
                <a:cs typeface="Times New Roman"/>
              </a:rPr>
              <a:t>=</a:t>
            </a:r>
            <a:r>
              <a:rPr sz="1600" spc="-5" dirty="0">
                <a:latin typeface="Times New Roman"/>
                <a:cs typeface="Times New Roman"/>
              </a:rPr>
              <a:t>b</a:t>
            </a:r>
            <a:r>
              <a:rPr sz="800" spc="-5" dirty="0">
                <a:latin typeface="Times New Roman"/>
                <a:cs typeface="Times New Roman"/>
              </a:rPr>
              <a:t>0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2200" spc="-25" dirty="0">
                <a:latin typeface="Verdana"/>
                <a:cs typeface="Verdana"/>
              </a:rPr>
              <a:t>l</a:t>
            </a:r>
            <a:r>
              <a:rPr sz="900" dirty="0">
                <a:latin typeface="Times New Roman"/>
                <a:cs typeface="Times New Roman"/>
              </a:rPr>
              <a:t>ij</a:t>
            </a:r>
            <a:r>
              <a:rPr sz="1400" spc="-10" dirty="0">
                <a:latin typeface="Times New Roman"/>
                <a:cs typeface="Times New Roman"/>
              </a:rPr>
              <a:t>/</a:t>
            </a:r>
            <a:r>
              <a:rPr sz="1400" spc="-5" dirty="0">
                <a:latin typeface="Times New Roman"/>
                <a:cs typeface="Times New Roman"/>
              </a:rPr>
              <a:t>100.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1326" y="2725419"/>
            <a:ext cx="3663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(1.1)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8580" y="4337050"/>
            <a:ext cx="6483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700" dirty="0">
                <a:latin typeface="Times New Roman"/>
                <a:cs typeface="Times New Roman"/>
              </a:rPr>
              <a:t>T 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600" dirty="0">
                <a:latin typeface="Times New Roman"/>
                <a:cs typeface="Times New Roman"/>
              </a:rPr>
              <a:t>ΔP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8580" y="4599939"/>
            <a:ext cx="1479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Х</a:t>
            </a:r>
            <a:r>
              <a:rPr sz="700" spc="-5" dirty="0">
                <a:latin typeface="Times New Roman"/>
                <a:cs typeface="Times New Roman"/>
              </a:rPr>
              <a:t>T</a:t>
            </a:r>
            <a:r>
              <a:rPr sz="7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к%</a:t>
            </a:r>
            <a:r>
              <a:rPr sz="1400" spc="-5" dirty="0">
                <a:latin typeface="Times New Roman"/>
                <a:cs typeface="Times New Roman"/>
              </a:rPr>
              <a:t>/100)</a:t>
            </a:r>
            <a:r>
              <a:rPr sz="2000" spc="-5" dirty="0">
                <a:latin typeface="Times New Roman"/>
                <a:cs typeface="Times New Roman"/>
              </a:rPr>
              <a:t>·(</a:t>
            </a:r>
            <a:r>
              <a:rPr sz="1600" spc="-5" dirty="0">
                <a:latin typeface="Times New Roman"/>
                <a:cs typeface="Times New Roman"/>
              </a:rPr>
              <a:t>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2583" y="5567171"/>
            <a:ext cx="6375400" cy="1085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Номінальний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трансформації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трансформатора:</a:t>
            </a:r>
            <a:endParaRPr sz="1400">
              <a:latin typeface="Times New Roman"/>
              <a:cs typeface="Times New Roman"/>
            </a:endParaRPr>
          </a:p>
          <a:p>
            <a:pPr marL="488315">
              <a:lnSpc>
                <a:spcPts val="1845"/>
              </a:lnSpc>
            </a:pPr>
            <a:r>
              <a:rPr sz="1600" spc="-5" dirty="0">
                <a:latin typeface="Times New Roman"/>
                <a:cs typeface="Times New Roman"/>
              </a:rPr>
              <a:t>K</a:t>
            </a:r>
            <a:r>
              <a:rPr sz="800" spc="-5" dirty="0">
                <a:latin typeface="Times New Roman"/>
                <a:cs typeface="Times New Roman"/>
              </a:rPr>
              <a:t>T</a:t>
            </a:r>
            <a:r>
              <a:rPr sz="900" spc="-5" dirty="0">
                <a:latin typeface="Times New Roman"/>
                <a:cs typeface="Times New Roman"/>
              </a:rPr>
              <a:t>ном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вн</a:t>
            </a:r>
            <a:r>
              <a:rPr sz="1400" spc="-5" dirty="0">
                <a:latin typeface="Times New Roman"/>
                <a:cs typeface="Times New Roman"/>
              </a:rPr>
              <a:t>/U</a:t>
            </a:r>
            <a:r>
              <a:rPr sz="1100" spc="-5" dirty="0">
                <a:latin typeface="Times New Roman"/>
                <a:cs typeface="Times New Roman"/>
              </a:rPr>
              <a:t>нн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115/38,5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2,987.</a:t>
            </a:r>
            <a:endParaRPr sz="1400">
              <a:latin typeface="Times New Roman"/>
              <a:cs typeface="Times New Roman"/>
            </a:endParaRPr>
          </a:p>
          <a:p>
            <a:pPr marL="38100" marR="30480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переключенні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регулювальне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відгалуження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n1=1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трансформації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змінюється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набуває значення:</a:t>
            </a:r>
            <a:endParaRPr sz="1400">
              <a:latin typeface="Times New Roman"/>
              <a:cs typeface="Times New Roman"/>
            </a:endParaRPr>
          </a:p>
          <a:p>
            <a:pPr marL="488315">
              <a:lnSpc>
                <a:spcPts val="1565"/>
              </a:lnSpc>
            </a:pPr>
            <a:r>
              <a:rPr sz="1400" spc="-5" dirty="0">
                <a:latin typeface="Times New Roman"/>
                <a:cs typeface="Times New Roman"/>
              </a:rPr>
              <a:t>К</a:t>
            </a:r>
            <a:r>
              <a:rPr sz="1350" spc="-7" baseline="-6172" dirty="0">
                <a:latin typeface="Times New Roman"/>
                <a:cs typeface="Times New Roman"/>
              </a:rPr>
              <a:t>т</a:t>
            </a:r>
            <a:r>
              <a:rPr sz="1350" spc="195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200" spc="-5" dirty="0">
                <a:latin typeface="Times New Roman"/>
                <a:cs typeface="Times New Roman"/>
              </a:rPr>
              <a:t>т</a:t>
            </a:r>
            <a:r>
              <a:rPr sz="900" spc="-5" dirty="0">
                <a:latin typeface="Times New Roman"/>
                <a:cs typeface="Times New Roman"/>
              </a:rPr>
              <a:t>ном</a:t>
            </a:r>
            <a:r>
              <a:rPr sz="1400" spc="-5" dirty="0">
                <a:latin typeface="Times New Roman"/>
                <a:cs typeface="Times New Roman"/>
              </a:rPr>
              <a:t>∙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n1∙∆/100)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2,987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∙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 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1∙1,78/100)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3,0402.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583" y="3004311"/>
            <a:ext cx="5730875" cy="13195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88315" marR="30480" indent="-450850">
              <a:lnSpc>
                <a:spcPct val="96100"/>
              </a:lnSpc>
              <a:spcBef>
                <a:spcPts val="160"/>
              </a:spcBef>
            </a:pPr>
            <a:r>
              <a:rPr sz="1400" spc="-5" dirty="0">
                <a:latin typeface="Times New Roman"/>
                <a:cs typeface="Times New Roman"/>
              </a:rPr>
              <a:t>Наприклад,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0-1 </a:t>
            </a:r>
            <a:r>
              <a:rPr sz="1400" spc="-5" dirty="0">
                <a:latin typeface="Times New Roman"/>
                <a:cs typeface="Times New Roman"/>
              </a:rPr>
              <a:t>довжиною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10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кМ, провід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марки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АС-120: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</a:t>
            </a:r>
            <a:r>
              <a:rPr sz="800" spc="-5" dirty="0">
                <a:latin typeface="Times New Roman"/>
                <a:cs typeface="Times New Roman"/>
              </a:rPr>
              <a:t>01</a:t>
            </a:r>
            <a:r>
              <a:rPr sz="8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24,9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1400" spc="-5" dirty="0">
                <a:latin typeface="Times New Roman"/>
                <a:cs typeface="Times New Roman"/>
              </a:rPr>
              <a:t>10/100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2,49 </a:t>
            </a:r>
            <a:r>
              <a:rPr sz="1400" spc="-10" dirty="0">
                <a:latin typeface="Times New Roman"/>
                <a:cs typeface="Times New Roman"/>
              </a:rPr>
              <a:t>Ом;</a:t>
            </a:r>
            <a:endParaRPr sz="1400">
              <a:latin typeface="Times New Roman"/>
              <a:cs typeface="Times New Roman"/>
            </a:endParaRPr>
          </a:p>
          <a:p>
            <a:pPr marL="488315">
              <a:lnSpc>
                <a:spcPts val="2245"/>
              </a:lnSpc>
            </a:pPr>
            <a:r>
              <a:rPr sz="1400" spc="-5" dirty="0">
                <a:latin typeface="Times New Roman"/>
                <a:cs typeface="Times New Roman"/>
              </a:rPr>
              <a:t>Х</a:t>
            </a:r>
            <a:r>
              <a:rPr sz="800" spc="-5" dirty="0">
                <a:latin typeface="Times New Roman"/>
                <a:cs typeface="Times New Roman"/>
              </a:rPr>
              <a:t>01</a:t>
            </a:r>
            <a:r>
              <a:rPr sz="8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42,3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1400" spc="-5" dirty="0">
                <a:latin typeface="Times New Roman"/>
                <a:cs typeface="Times New Roman"/>
              </a:rPr>
              <a:t>10/100 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4,23</a:t>
            </a:r>
            <a:r>
              <a:rPr sz="1400" spc="-10" dirty="0">
                <a:latin typeface="Times New Roman"/>
                <a:cs typeface="Times New Roman"/>
              </a:rPr>
              <a:t> Ом;</a:t>
            </a:r>
            <a:endParaRPr sz="1400">
              <a:latin typeface="Times New Roman"/>
              <a:cs typeface="Times New Roman"/>
            </a:endParaRPr>
          </a:p>
          <a:p>
            <a:pPr marL="488315">
              <a:lnSpc>
                <a:spcPts val="2310"/>
              </a:lnSpc>
            </a:pPr>
            <a:r>
              <a:rPr sz="1600" dirty="0">
                <a:latin typeface="Times New Roman"/>
                <a:cs typeface="Times New Roman"/>
              </a:rPr>
              <a:t>b</a:t>
            </a:r>
            <a:r>
              <a:rPr sz="800" spc="-5" dirty="0">
                <a:latin typeface="Times New Roman"/>
                <a:cs typeface="Times New Roman"/>
              </a:rPr>
              <a:t>01 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2,6</a:t>
            </a:r>
            <a:r>
              <a:rPr sz="1400" spc="-10" dirty="0">
                <a:latin typeface="Times New Roman"/>
                <a:cs typeface="Times New Roman"/>
              </a:rPr>
              <a:t>9</a:t>
            </a:r>
            <a:r>
              <a:rPr sz="2000" spc="40" dirty="0">
                <a:latin typeface="Times New Roman"/>
                <a:cs typeface="Times New Roman"/>
              </a:rPr>
              <a:t>·</a:t>
            </a:r>
            <a:r>
              <a:rPr sz="2175" spc="-240" baseline="1915" dirty="0">
                <a:latin typeface="Times New Roman"/>
                <a:cs typeface="Times New Roman"/>
              </a:rPr>
              <a:t>1</a:t>
            </a:r>
            <a:r>
              <a:rPr sz="2175" spc="-135" baseline="1915" dirty="0">
                <a:latin typeface="Times New Roman"/>
                <a:cs typeface="Times New Roman"/>
              </a:rPr>
              <a:t>0</a:t>
            </a:r>
            <a:r>
              <a:rPr sz="1275" spc="-165" baseline="45751" dirty="0">
                <a:latin typeface="Symbol"/>
                <a:cs typeface="Symbol"/>
              </a:rPr>
              <a:t></a:t>
            </a:r>
            <a:r>
              <a:rPr sz="1275" spc="-142" baseline="45751" dirty="0">
                <a:latin typeface="Times New Roman"/>
                <a:cs typeface="Times New Roman"/>
              </a:rPr>
              <a:t>4</a:t>
            </a:r>
            <a:r>
              <a:rPr sz="1275" spc="7" baseline="4575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1400" spc="-5" dirty="0">
                <a:latin typeface="Times New Roman"/>
                <a:cs typeface="Times New Roman"/>
              </a:rPr>
              <a:t>10/100 = 0,26</a:t>
            </a:r>
            <a:r>
              <a:rPr sz="1400" spc="5" dirty="0">
                <a:latin typeface="Times New Roman"/>
                <a:cs typeface="Times New Roman"/>
              </a:rPr>
              <a:t>9</a:t>
            </a:r>
            <a:r>
              <a:rPr sz="2000" spc="45" dirty="0">
                <a:latin typeface="Times New Roman"/>
                <a:cs typeface="Times New Roman"/>
              </a:rPr>
              <a:t>·</a:t>
            </a:r>
            <a:r>
              <a:rPr sz="2175" spc="-202" baseline="1915" dirty="0">
                <a:latin typeface="Times New Roman"/>
                <a:cs typeface="Times New Roman"/>
              </a:rPr>
              <a:t>1</a:t>
            </a:r>
            <a:r>
              <a:rPr sz="2175" spc="-195" baseline="1915" dirty="0">
                <a:latin typeface="Times New Roman"/>
                <a:cs typeface="Times New Roman"/>
              </a:rPr>
              <a:t>0</a:t>
            </a:r>
            <a:r>
              <a:rPr sz="2175" spc="7" baseline="1915" dirty="0">
                <a:latin typeface="Times New Roman"/>
                <a:cs typeface="Times New Roman"/>
              </a:rPr>
              <a:t> </a:t>
            </a:r>
            <a:r>
              <a:rPr sz="1275" spc="-75" baseline="45751" dirty="0">
                <a:latin typeface="Symbol"/>
                <a:cs typeface="Symbol"/>
              </a:rPr>
              <a:t></a:t>
            </a:r>
            <a:r>
              <a:rPr sz="1275" spc="-120" baseline="45751" dirty="0">
                <a:latin typeface="Times New Roman"/>
                <a:cs typeface="Times New Roman"/>
              </a:rPr>
              <a:t>4</a:t>
            </a:r>
            <a:r>
              <a:rPr sz="1275" baseline="45751" dirty="0">
                <a:latin typeface="Times New Roman"/>
                <a:cs typeface="Times New Roman"/>
              </a:rPr>
              <a:t> </a:t>
            </a:r>
            <a:r>
              <a:rPr sz="1275" spc="150" baseline="45751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См;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39"/>
              </a:lnSpc>
            </a:pPr>
            <a:r>
              <a:rPr sz="1400" spc="-5" dirty="0">
                <a:latin typeface="Times New Roman"/>
                <a:cs typeface="Times New Roman"/>
              </a:rPr>
              <a:t>Параметри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розраховуються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формулами: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983" y="6771131"/>
            <a:ext cx="5743575" cy="7232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116205" indent="450215">
              <a:lnSpc>
                <a:spcPts val="1610"/>
              </a:lnSpc>
              <a:spcBef>
                <a:spcPts val="210"/>
              </a:spcBef>
              <a:tabLst>
                <a:tab pos="1458595" algn="l"/>
                <a:tab pos="2404110" algn="l"/>
                <a:tab pos="3397885" algn="l"/>
                <a:tab pos="3915410" algn="l"/>
                <a:tab pos="4875530" algn="l"/>
              </a:tabLst>
            </a:pPr>
            <a:r>
              <a:rPr sz="1400" spc="-10" dirty="0">
                <a:latin typeface="Times New Roman"/>
                <a:cs typeface="Times New Roman"/>
              </a:rPr>
              <a:t>Резуль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ати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обчисл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	п</a:t>
            </a:r>
            <a:r>
              <a:rPr sz="1400" spc="-5" dirty="0">
                <a:latin typeface="Times New Roman"/>
                <a:cs typeface="Times New Roman"/>
              </a:rPr>
              <a:t>араметрів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схем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5" dirty="0">
                <a:latin typeface="Times New Roman"/>
                <a:cs typeface="Times New Roman"/>
              </a:rPr>
              <a:t>ентів  наводяться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 таблиці:</a:t>
            </a:r>
            <a:endParaRPr sz="1400">
              <a:latin typeface="Times New Roman"/>
              <a:cs typeface="Times New Roman"/>
            </a:endParaRPr>
          </a:p>
          <a:p>
            <a:pPr marL="413384">
              <a:lnSpc>
                <a:spcPct val="100000"/>
              </a:lnSpc>
              <a:spcBef>
                <a:spcPts val="484"/>
              </a:spcBef>
            </a:pPr>
            <a:r>
              <a:rPr sz="1400" spc="-5" dirty="0">
                <a:latin typeface="Times New Roman"/>
                <a:cs typeface="Times New Roman"/>
              </a:rPr>
              <a:t>Таблиця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1.3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обчислень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параметрів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4709" y="6771131"/>
            <a:ext cx="5575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ре</a:t>
            </a:r>
            <a:r>
              <a:rPr sz="1400" spc="5" dirty="0">
                <a:latin typeface="Times New Roman"/>
                <a:cs typeface="Times New Roman"/>
              </a:rPr>
              <a:t>ж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00683" y="7562595"/>
          <a:ext cx="6114413" cy="2089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6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3505" marR="61594" indent="-35560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Ділян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ка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мережі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62230" indent="635" algn="ctr">
                        <a:lnSpc>
                          <a:spcPct val="959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Марка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проводу,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тип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трансфо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то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3185" marR="75565" algn="ctr">
                        <a:lnSpc>
                          <a:spcPct val="959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Довж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  ділянки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(км)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28320" marR="523875" indent="120014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Розрахункові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параметри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елементів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схеми заміщення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  <a:spcBef>
                          <a:spcPts val="7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Опори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Z=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jX(Ом)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 marR="451484" algn="ctr">
                        <a:lnSpc>
                          <a:spcPts val="161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Поперечна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ровідні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Yп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jb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(См)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66">
                <a:tc>
                  <a:txBody>
                    <a:bodyPr/>
                    <a:lstStyle/>
                    <a:p>
                      <a:pPr marL="250825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0-1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АС-120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2,49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j4,23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j0,269∙10</a:t>
                      </a:r>
                      <a:r>
                        <a:rPr sz="1350" spc="-7" baseline="30864" dirty="0">
                          <a:latin typeface="Times New Roman"/>
                          <a:cs typeface="Times New Roman"/>
                        </a:rPr>
                        <a:t>-4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073">
                <a:tc>
                  <a:txBody>
                    <a:bodyPr/>
                    <a:lstStyle/>
                    <a:p>
                      <a:pPr marL="250825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0-3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АС-120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2,988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j5,076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j0,323·10</a:t>
                      </a:r>
                      <a:r>
                        <a:rPr sz="1350" spc="-7" baseline="30864" dirty="0">
                          <a:latin typeface="Times New Roman"/>
                          <a:cs typeface="Times New Roman"/>
                        </a:rPr>
                        <a:t>-4</a:t>
                      </a:r>
                      <a:endParaRPr sz="1350" baseline="3086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073">
                <a:tc>
                  <a:txBody>
                    <a:bodyPr/>
                    <a:lstStyle/>
                    <a:p>
                      <a:pPr marL="250825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1-2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АС-95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3,14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j4,29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j0,265·10</a:t>
                      </a:r>
                      <a:r>
                        <a:rPr sz="1350" spc="-7" baseline="30864" dirty="0">
                          <a:latin typeface="Times New Roman"/>
                          <a:cs typeface="Times New Roman"/>
                        </a:rPr>
                        <a:t>-4</a:t>
                      </a:r>
                      <a:endParaRPr sz="1350" baseline="3086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1">
                <a:tc>
                  <a:txBody>
                    <a:bodyPr/>
                    <a:lstStyle/>
                    <a:p>
                      <a:pPr marL="25082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1-3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АС-95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ts val="15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2,512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j3,432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j0,212·10</a:t>
                      </a:r>
                      <a:r>
                        <a:rPr sz="1350" spc="-7" baseline="30864" dirty="0">
                          <a:latin typeface="Times New Roman"/>
                          <a:cs typeface="Times New Roman"/>
                        </a:rPr>
                        <a:t>-4</a:t>
                      </a:r>
                      <a:endParaRPr sz="1350" baseline="3086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074">
                <a:tc>
                  <a:txBody>
                    <a:bodyPr/>
                    <a:lstStyle/>
                    <a:p>
                      <a:pPr marL="228600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1-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ТДН-16000/110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4,391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j86,789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(0,0159+j0,1028)·10</a:t>
                      </a:r>
                      <a:r>
                        <a:rPr sz="1350" spc="-7" baseline="30864" dirty="0">
                          <a:latin typeface="Times New Roman"/>
                          <a:cs typeface="Times New Roman"/>
                        </a:rPr>
                        <a:t>-4</a:t>
                      </a:r>
                      <a:endParaRPr sz="1350" baseline="3086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2423638" y="4322957"/>
            <a:ext cx="7937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5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3158" y="4328827"/>
            <a:ext cx="31305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500" spc="-15" dirty="0">
                <a:latin typeface="Times New Roman"/>
                <a:cs typeface="Times New Roman"/>
              </a:rPr>
              <a:t>/</a:t>
            </a:r>
            <a:r>
              <a:rPr sz="1500" spc="-18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S</a:t>
            </a:r>
            <a:r>
              <a:rPr sz="1275" spc="-7" baseline="45751" dirty="0">
                <a:latin typeface="Times New Roman"/>
                <a:cs typeface="Times New Roman"/>
              </a:rPr>
              <a:t>2</a:t>
            </a:r>
            <a:endParaRPr sz="1275" baseline="45751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3638" y="4456745"/>
            <a:ext cx="59245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97510" algn="l"/>
              </a:tabLst>
            </a:pPr>
            <a:r>
              <a:rPr sz="850" i="1" spc="-10" dirty="0">
                <a:latin typeface="Times New Roman"/>
                <a:cs typeface="Times New Roman"/>
              </a:rPr>
              <a:t>н</a:t>
            </a:r>
            <a:r>
              <a:rPr sz="850" i="1" spc="-15" dirty="0">
                <a:latin typeface="Times New Roman"/>
                <a:cs typeface="Times New Roman"/>
              </a:rPr>
              <a:t>о</a:t>
            </a:r>
            <a:r>
              <a:rPr sz="850" i="1" spc="-5" dirty="0">
                <a:latin typeface="Times New Roman"/>
                <a:cs typeface="Times New Roman"/>
              </a:rPr>
              <a:t>м</a:t>
            </a:r>
            <a:r>
              <a:rPr sz="850" i="1" dirty="0">
                <a:latin typeface="Times New Roman"/>
                <a:cs typeface="Times New Roman"/>
              </a:rPr>
              <a:t>	</a:t>
            </a:r>
            <a:r>
              <a:rPr sz="850" spc="-10" dirty="0">
                <a:latin typeface="Times New Roman"/>
                <a:cs typeface="Times New Roman"/>
              </a:rPr>
              <a:t>н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" dirty="0">
                <a:latin typeface="Times New Roman"/>
                <a:cs typeface="Times New Roman"/>
              </a:rPr>
              <a:t>м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4972" y="4286757"/>
            <a:ext cx="33921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101090" algn="l"/>
              </a:tabLst>
            </a:pPr>
            <a:r>
              <a:rPr sz="1100" dirty="0">
                <a:latin typeface="Times New Roman"/>
                <a:cs typeface="Times New Roman"/>
              </a:rPr>
              <a:t>к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100" spc="-10" dirty="0">
                <a:latin typeface="Times New Roman"/>
                <a:cs typeface="Times New Roman"/>
              </a:rPr>
              <a:t>з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1600" dirty="0">
                <a:latin typeface="Times New Roman"/>
                <a:cs typeface="Times New Roman"/>
              </a:rPr>
              <a:t>U	</a:t>
            </a:r>
            <a:r>
              <a:rPr sz="1400" spc="-5" dirty="0">
                <a:latin typeface="Times New Roman"/>
                <a:cs typeface="Times New Roman"/>
              </a:rPr>
              <a:t>= 0,08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2000" spc="45" dirty="0">
                <a:latin typeface="Times New Roman"/>
                <a:cs typeface="Times New Roman"/>
              </a:rPr>
              <a:t>·</a:t>
            </a:r>
            <a:r>
              <a:rPr sz="2175" spc="37" baseline="1915" dirty="0">
                <a:latin typeface="Times New Roman"/>
                <a:cs typeface="Times New Roman"/>
              </a:rPr>
              <a:t>11</a:t>
            </a:r>
            <a:r>
              <a:rPr sz="2175" spc="75" baseline="1915" dirty="0">
                <a:latin typeface="Times New Roman"/>
                <a:cs typeface="Times New Roman"/>
              </a:rPr>
              <a:t>5</a:t>
            </a:r>
            <a:r>
              <a:rPr sz="1275" spc="15" baseline="45751" dirty="0">
                <a:latin typeface="Times New Roman"/>
                <a:cs typeface="Times New Roman"/>
              </a:rPr>
              <a:t>2</a:t>
            </a:r>
            <a:r>
              <a:rPr sz="1275" baseline="45751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/</a:t>
            </a:r>
            <a:r>
              <a:rPr sz="2175" spc="37" baseline="1915" dirty="0">
                <a:latin typeface="Times New Roman"/>
                <a:cs typeface="Times New Roman"/>
              </a:rPr>
              <a:t>1</a:t>
            </a:r>
            <a:r>
              <a:rPr sz="2175" spc="135" baseline="1915" dirty="0">
                <a:latin typeface="Times New Roman"/>
                <a:cs typeface="Times New Roman"/>
              </a:rPr>
              <a:t>6</a:t>
            </a:r>
            <a:r>
              <a:rPr sz="1275" spc="15" baseline="45751" dirty="0">
                <a:latin typeface="Times New Roman"/>
                <a:cs typeface="Times New Roman"/>
              </a:rPr>
              <a:t>2</a:t>
            </a:r>
            <a:r>
              <a:rPr sz="1275" spc="135" baseline="4575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4,391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20899" y="4636882"/>
            <a:ext cx="7937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5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20899" y="4770244"/>
            <a:ext cx="60579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19734" algn="l"/>
              </a:tabLst>
            </a:pPr>
            <a:r>
              <a:rPr sz="850" i="1" spc="-5" dirty="0">
                <a:latin typeface="Times New Roman"/>
                <a:cs typeface="Times New Roman"/>
              </a:rPr>
              <a:t>ном	</a:t>
            </a:r>
            <a:r>
              <a:rPr sz="850" spc="-2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о</a:t>
            </a:r>
            <a:r>
              <a:rPr sz="850" spc="-25" dirty="0">
                <a:latin typeface="Times New Roman"/>
                <a:cs typeface="Times New Roman"/>
              </a:rPr>
              <a:t>м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38855" y="4580334"/>
            <a:ext cx="2127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195" baseline="-4166" dirty="0">
                <a:latin typeface="Times New Roman"/>
                <a:cs typeface="Times New Roman"/>
              </a:rPr>
              <a:t>/</a:t>
            </a:r>
            <a:r>
              <a:rPr sz="1500" spc="-55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08934" y="4599939"/>
            <a:ext cx="29375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1400" spc="-5" dirty="0">
                <a:latin typeface="Times New Roman"/>
                <a:cs typeface="Times New Roman"/>
              </a:rPr>
              <a:t>= (10,5/100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2000" spc="-15" dirty="0">
                <a:latin typeface="Times New Roman"/>
                <a:cs typeface="Times New Roman"/>
              </a:rPr>
              <a:t>·</a:t>
            </a:r>
            <a:r>
              <a:rPr sz="1400" spc="55" dirty="0">
                <a:latin typeface="Times New Roman"/>
                <a:cs typeface="Times New Roman"/>
              </a:rPr>
              <a:t>(</a:t>
            </a:r>
            <a:r>
              <a:rPr sz="2175" spc="37" baseline="1915" dirty="0">
                <a:latin typeface="Times New Roman"/>
                <a:cs typeface="Times New Roman"/>
              </a:rPr>
              <a:t>11</a:t>
            </a:r>
            <a:r>
              <a:rPr sz="2175" spc="75" baseline="1915" dirty="0">
                <a:latin typeface="Times New Roman"/>
                <a:cs typeface="Times New Roman"/>
              </a:rPr>
              <a:t>5</a:t>
            </a:r>
            <a:r>
              <a:rPr sz="1275" spc="15" baseline="45751" dirty="0">
                <a:latin typeface="Times New Roman"/>
                <a:cs typeface="Times New Roman"/>
              </a:rPr>
              <a:t>2</a:t>
            </a:r>
            <a:r>
              <a:rPr sz="1275" spc="-15" baseline="4575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/16) = 86,789 </a:t>
            </a:r>
            <a:r>
              <a:rPr sz="1400" spc="-10" dirty="0">
                <a:latin typeface="Times New Roman"/>
                <a:cs typeface="Times New Roman"/>
              </a:rPr>
              <a:t>Ом;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44561" y="4973686"/>
            <a:ext cx="8001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44561" y="5106878"/>
            <a:ext cx="20320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i="1" dirty="0">
                <a:latin typeface="Times New Roman"/>
                <a:cs typeface="Times New Roman"/>
              </a:rPr>
              <a:t>ном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7780" y="4910835"/>
            <a:ext cx="38633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1387475" algn="l"/>
              </a:tabLst>
            </a:pPr>
            <a:r>
              <a:rPr sz="2200" dirty="0">
                <a:latin typeface="Times New Roman"/>
                <a:cs typeface="Times New Roman"/>
              </a:rPr>
              <a:t>g</a:t>
            </a:r>
            <a:r>
              <a:rPr sz="900" i="1" spc="-5" dirty="0">
                <a:latin typeface="Times New Roman"/>
                <a:cs typeface="Times New Roman"/>
              </a:rPr>
              <a:t>Т</a:t>
            </a:r>
            <a:r>
              <a:rPr sz="1400" i="1" spc="-5" dirty="0">
                <a:latin typeface="Times New Roman"/>
                <a:cs typeface="Times New Roman"/>
              </a:rPr>
              <a:t>= </a:t>
            </a:r>
            <a:r>
              <a:rPr sz="1600" dirty="0">
                <a:latin typeface="Times New Roman"/>
                <a:cs typeface="Times New Roman"/>
              </a:rPr>
              <a:t>Δ</a:t>
            </a:r>
            <a:r>
              <a:rPr sz="1600" spc="-5" dirty="0">
                <a:latin typeface="Times New Roman"/>
                <a:cs typeface="Times New Roman"/>
              </a:rPr>
              <a:t>P</a:t>
            </a:r>
            <a:r>
              <a:rPr sz="1100" spc="-5" dirty="0">
                <a:latin typeface="Times New Roman"/>
                <a:cs typeface="Times New Roman"/>
              </a:rPr>
              <a:t>х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х.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	</a:t>
            </a:r>
            <a:r>
              <a:rPr sz="1400" spc="-5" dirty="0">
                <a:latin typeface="Times New Roman"/>
                <a:cs typeface="Times New Roman"/>
              </a:rPr>
              <a:t>= 0,02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50" dirty="0">
                <a:latin typeface="Times New Roman"/>
                <a:cs typeface="Times New Roman"/>
              </a:rPr>
              <a:t>/</a:t>
            </a:r>
            <a:r>
              <a:rPr sz="2175" spc="37" baseline="1915" dirty="0">
                <a:latin typeface="Times New Roman"/>
                <a:cs typeface="Times New Roman"/>
              </a:rPr>
              <a:t>11</a:t>
            </a:r>
            <a:r>
              <a:rPr sz="2175" spc="75" baseline="1915" dirty="0">
                <a:latin typeface="Times New Roman"/>
                <a:cs typeface="Times New Roman"/>
              </a:rPr>
              <a:t>5</a:t>
            </a:r>
            <a:r>
              <a:rPr sz="1275" spc="15" baseline="45751" dirty="0">
                <a:latin typeface="Times New Roman"/>
                <a:cs typeface="Times New Roman"/>
              </a:rPr>
              <a:t>2</a:t>
            </a:r>
            <a:r>
              <a:rPr sz="1275" baseline="45751" dirty="0">
                <a:latin typeface="Times New Roman"/>
                <a:cs typeface="Times New Roman"/>
              </a:rPr>
              <a:t>  </a:t>
            </a:r>
            <a:r>
              <a:rPr sz="1275" spc="-120" baseline="4575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0,0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9</a:t>
            </a:r>
            <a:r>
              <a:rPr sz="2000" spc="40" dirty="0">
                <a:latin typeface="Times New Roman"/>
                <a:cs typeface="Times New Roman"/>
              </a:rPr>
              <a:t>·</a:t>
            </a:r>
            <a:r>
              <a:rPr sz="2175" spc="-202" baseline="1915" dirty="0">
                <a:latin typeface="Times New Roman"/>
                <a:cs typeface="Times New Roman"/>
              </a:rPr>
              <a:t>1</a:t>
            </a:r>
            <a:r>
              <a:rPr sz="2175" spc="-195" baseline="1915" dirty="0">
                <a:latin typeface="Times New Roman"/>
                <a:cs typeface="Times New Roman"/>
              </a:rPr>
              <a:t>0</a:t>
            </a:r>
            <a:r>
              <a:rPr sz="2175" spc="7" baseline="1915" dirty="0">
                <a:latin typeface="Times New Roman"/>
                <a:cs typeface="Times New Roman"/>
              </a:rPr>
              <a:t> </a:t>
            </a:r>
            <a:r>
              <a:rPr sz="1275" spc="-75" baseline="45751" dirty="0">
                <a:latin typeface="Symbol"/>
                <a:cs typeface="Symbol"/>
              </a:rPr>
              <a:t></a:t>
            </a:r>
            <a:r>
              <a:rPr sz="1275" spc="-120" baseline="45751" dirty="0">
                <a:latin typeface="Times New Roman"/>
                <a:cs typeface="Times New Roman"/>
              </a:rPr>
              <a:t>4</a:t>
            </a:r>
            <a:r>
              <a:rPr sz="1275" baseline="45751" dirty="0">
                <a:latin typeface="Times New Roman"/>
                <a:cs typeface="Times New Roman"/>
              </a:rPr>
              <a:t> </a:t>
            </a:r>
            <a:r>
              <a:rPr sz="1275" spc="150" baseline="4575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См;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67431" y="5286887"/>
            <a:ext cx="7937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5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85315" y="5420587"/>
            <a:ext cx="68453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94665" algn="l"/>
              </a:tabLst>
            </a:pPr>
            <a:r>
              <a:rPr sz="850" spc="-2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о</a:t>
            </a:r>
            <a:r>
              <a:rPr sz="850" spc="-25" dirty="0">
                <a:latin typeface="Times New Roman"/>
                <a:cs typeface="Times New Roman"/>
              </a:rPr>
              <a:t>м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i="1" spc="-5" dirty="0">
                <a:latin typeface="Times New Roman"/>
                <a:cs typeface="Times New Roman"/>
              </a:rPr>
              <a:t>ном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00480" y="5250179"/>
            <a:ext cx="5509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702435" algn="l"/>
                <a:tab pos="2197100" algn="l"/>
              </a:tabLst>
            </a:pPr>
            <a:r>
              <a:rPr sz="1800" dirty="0">
                <a:latin typeface="Times New Roman"/>
                <a:cs typeface="Times New Roman"/>
              </a:rPr>
              <a:t>b</a:t>
            </a:r>
            <a:r>
              <a:rPr sz="900" i="1" spc="-5" dirty="0">
                <a:latin typeface="Times New Roman"/>
                <a:cs typeface="Times New Roman"/>
              </a:rPr>
              <a:t>Т</a:t>
            </a:r>
            <a:r>
              <a:rPr sz="1400" i="1" spc="-5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100" spc="-5" dirty="0">
                <a:latin typeface="Times New Roman"/>
                <a:cs typeface="Times New Roman"/>
              </a:rPr>
              <a:t>х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х.</a:t>
            </a:r>
            <a:r>
              <a:rPr sz="900" dirty="0">
                <a:latin typeface="Times New Roman"/>
                <a:cs typeface="Times New Roman"/>
              </a:rPr>
              <a:t>%</a:t>
            </a:r>
            <a:r>
              <a:rPr sz="1400" spc="-5" dirty="0">
                <a:latin typeface="Times New Roman"/>
                <a:cs typeface="Times New Roman"/>
              </a:rPr>
              <a:t>/100)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2000" spc="130" dirty="0">
                <a:latin typeface="Times New Roman"/>
                <a:cs typeface="Times New Roman"/>
              </a:rPr>
              <a:t>(</a:t>
            </a:r>
            <a:r>
              <a:rPr sz="2250" spc="-82" baseline="5555" dirty="0">
                <a:latin typeface="Times New Roman"/>
                <a:cs typeface="Times New Roman"/>
              </a:rPr>
              <a:t>S</a:t>
            </a:r>
            <a:r>
              <a:rPr sz="2250" baseline="5555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/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	</a:t>
            </a: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1400" spc="-5" dirty="0">
                <a:latin typeface="Times New Roman"/>
                <a:cs typeface="Times New Roman"/>
              </a:rPr>
              <a:t>= (0,85/100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·</a:t>
            </a:r>
            <a:r>
              <a:rPr sz="1400" spc="-5" dirty="0">
                <a:latin typeface="Times New Roman"/>
                <a:cs typeface="Times New Roman"/>
              </a:rPr>
              <a:t>(16</a:t>
            </a:r>
            <a:r>
              <a:rPr sz="1400" spc="55" dirty="0">
                <a:latin typeface="Times New Roman"/>
                <a:cs typeface="Times New Roman"/>
              </a:rPr>
              <a:t>/</a:t>
            </a:r>
            <a:r>
              <a:rPr sz="2175" spc="37" baseline="1915" dirty="0">
                <a:latin typeface="Times New Roman"/>
                <a:cs typeface="Times New Roman"/>
              </a:rPr>
              <a:t>11</a:t>
            </a:r>
            <a:r>
              <a:rPr sz="2175" spc="75" baseline="1915" dirty="0">
                <a:latin typeface="Times New Roman"/>
                <a:cs typeface="Times New Roman"/>
              </a:rPr>
              <a:t>5</a:t>
            </a:r>
            <a:r>
              <a:rPr sz="1275" spc="15" baseline="45751" dirty="0">
                <a:latin typeface="Times New Roman"/>
                <a:cs typeface="Times New Roman"/>
              </a:rPr>
              <a:t>2</a:t>
            </a:r>
            <a:r>
              <a:rPr sz="1275" spc="-15" baseline="4575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 = 0,1</a:t>
            </a:r>
            <a:r>
              <a:rPr sz="1400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8</a:t>
            </a:r>
            <a:r>
              <a:rPr sz="2000" spc="35" dirty="0">
                <a:latin typeface="Times New Roman"/>
                <a:cs typeface="Times New Roman"/>
              </a:rPr>
              <a:t>·</a:t>
            </a:r>
            <a:r>
              <a:rPr sz="2175" spc="-202" baseline="1915" dirty="0">
                <a:latin typeface="Times New Roman"/>
                <a:cs typeface="Times New Roman"/>
              </a:rPr>
              <a:t>1</a:t>
            </a:r>
            <a:r>
              <a:rPr sz="2175" spc="-195" baseline="1915" dirty="0">
                <a:latin typeface="Times New Roman"/>
                <a:cs typeface="Times New Roman"/>
              </a:rPr>
              <a:t>0</a:t>
            </a:r>
            <a:r>
              <a:rPr sz="2175" spc="7" baseline="1915" dirty="0">
                <a:latin typeface="Times New Roman"/>
                <a:cs typeface="Times New Roman"/>
              </a:rPr>
              <a:t> </a:t>
            </a:r>
            <a:r>
              <a:rPr sz="1275" spc="-75" baseline="45751" dirty="0">
                <a:latin typeface="Symbol"/>
                <a:cs typeface="Symbol"/>
              </a:rPr>
              <a:t></a:t>
            </a:r>
            <a:r>
              <a:rPr sz="1275" spc="-120" baseline="45751" dirty="0">
                <a:latin typeface="Times New Roman"/>
                <a:cs typeface="Times New Roman"/>
              </a:rPr>
              <a:t>4</a:t>
            </a:r>
            <a:r>
              <a:rPr sz="1275" baseline="45751" dirty="0">
                <a:latin typeface="Times New Roman"/>
                <a:cs typeface="Times New Roman"/>
              </a:rPr>
              <a:t> </a:t>
            </a:r>
            <a:r>
              <a:rPr sz="1275" spc="150" baseline="4575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См;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580" y="513842"/>
            <a:ext cx="47523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Розрахункова</a:t>
            </a:r>
            <a:r>
              <a:rPr sz="1400" dirty="0">
                <a:latin typeface="Times New Roman"/>
                <a:cs typeface="Times New Roman"/>
              </a:rPr>
              <a:t> схема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приведена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рис.1.5: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5095" y="1072702"/>
            <a:ext cx="5659120" cy="2246630"/>
            <a:chOff x="915095" y="1072702"/>
            <a:chExt cx="5659120" cy="2246630"/>
          </a:xfrm>
        </p:grpSpPr>
        <p:sp>
          <p:nvSpPr>
            <p:cNvPr id="4" name="object 4"/>
            <p:cNvSpPr/>
            <p:nvPr/>
          </p:nvSpPr>
          <p:spPr>
            <a:xfrm>
              <a:off x="1142720" y="1072704"/>
              <a:ext cx="5431790" cy="57785"/>
            </a:xfrm>
            <a:custGeom>
              <a:avLst/>
              <a:gdLst/>
              <a:ahLst/>
              <a:cxnLst/>
              <a:rect l="l" t="t" r="r" b="b"/>
              <a:pathLst>
                <a:path w="5431790" h="57784">
                  <a:moveTo>
                    <a:pt x="57505" y="28740"/>
                  </a:moveTo>
                  <a:lnTo>
                    <a:pt x="55245" y="17576"/>
                  </a:lnTo>
                  <a:lnTo>
                    <a:pt x="49085" y="8432"/>
                  </a:lnTo>
                  <a:lnTo>
                    <a:pt x="39954" y="2273"/>
                  </a:lnTo>
                  <a:lnTo>
                    <a:pt x="28765" y="0"/>
                  </a:lnTo>
                  <a:lnTo>
                    <a:pt x="17564" y="2273"/>
                  </a:lnTo>
                  <a:lnTo>
                    <a:pt x="8420" y="8432"/>
                  </a:lnTo>
                  <a:lnTo>
                    <a:pt x="2260" y="17576"/>
                  </a:lnTo>
                  <a:lnTo>
                    <a:pt x="0" y="28740"/>
                  </a:lnTo>
                  <a:lnTo>
                    <a:pt x="2260" y="39903"/>
                  </a:lnTo>
                  <a:lnTo>
                    <a:pt x="8420" y="49034"/>
                  </a:lnTo>
                  <a:lnTo>
                    <a:pt x="17564" y="55206"/>
                  </a:lnTo>
                  <a:lnTo>
                    <a:pt x="28765" y="57467"/>
                  </a:lnTo>
                  <a:lnTo>
                    <a:pt x="39954" y="55206"/>
                  </a:lnTo>
                  <a:lnTo>
                    <a:pt x="49085" y="49034"/>
                  </a:lnTo>
                  <a:lnTo>
                    <a:pt x="55245" y="39903"/>
                  </a:lnTo>
                  <a:lnTo>
                    <a:pt x="57505" y="28740"/>
                  </a:lnTo>
                  <a:close/>
                </a:path>
                <a:path w="5431790" h="57784">
                  <a:moveTo>
                    <a:pt x="2825356" y="28740"/>
                  </a:moveTo>
                  <a:lnTo>
                    <a:pt x="2823095" y="17576"/>
                  </a:lnTo>
                  <a:lnTo>
                    <a:pt x="2816910" y="8432"/>
                  </a:lnTo>
                  <a:lnTo>
                    <a:pt x="2807754" y="2273"/>
                  </a:lnTo>
                  <a:lnTo>
                    <a:pt x="2796578" y="0"/>
                  </a:lnTo>
                  <a:lnTo>
                    <a:pt x="2785389" y="2273"/>
                  </a:lnTo>
                  <a:lnTo>
                    <a:pt x="2776232" y="8432"/>
                  </a:lnTo>
                  <a:lnTo>
                    <a:pt x="2770060" y="17576"/>
                  </a:lnTo>
                  <a:lnTo>
                    <a:pt x="2767787" y="28740"/>
                  </a:lnTo>
                  <a:lnTo>
                    <a:pt x="2770060" y="39903"/>
                  </a:lnTo>
                  <a:lnTo>
                    <a:pt x="2776232" y="49034"/>
                  </a:lnTo>
                  <a:lnTo>
                    <a:pt x="2785389" y="55206"/>
                  </a:lnTo>
                  <a:lnTo>
                    <a:pt x="2796578" y="57467"/>
                  </a:lnTo>
                  <a:lnTo>
                    <a:pt x="2807754" y="55206"/>
                  </a:lnTo>
                  <a:lnTo>
                    <a:pt x="2816910" y="49034"/>
                  </a:lnTo>
                  <a:lnTo>
                    <a:pt x="2823095" y="39903"/>
                  </a:lnTo>
                  <a:lnTo>
                    <a:pt x="2825356" y="28740"/>
                  </a:lnTo>
                  <a:close/>
                </a:path>
                <a:path w="5431790" h="57784">
                  <a:moveTo>
                    <a:pt x="5431434" y="28740"/>
                  </a:moveTo>
                  <a:lnTo>
                    <a:pt x="5429174" y="17576"/>
                  </a:lnTo>
                  <a:lnTo>
                    <a:pt x="5423027" y="8432"/>
                  </a:lnTo>
                  <a:lnTo>
                    <a:pt x="5413883" y="2273"/>
                  </a:lnTo>
                  <a:lnTo>
                    <a:pt x="5402643" y="0"/>
                  </a:lnTo>
                  <a:lnTo>
                    <a:pt x="5391480" y="2273"/>
                  </a:lnTo>
                  <a:lnTo>
                    <a:pt x="5382374" y="8432"/>
                  </a:lnTo>
                  <a:lnTo>
                    <a:pt x="5376240" y="17576"/>
                  </a:lnTo>
                  <a:lnTo>
                    <a:pt x="5373979" y="28740"/>
                  </a:lnTo>
                  <a:lnTo>
                    <a:pt x="5376240" y="39903"/>
                  </a:lnTo>
                  <a:lnTo>
                    <a:pt x="5382374" y="49034"/>
                  </a:lnTo>
                  <a:lnTo>
                    <a:pt x="5391480" y="55206"/>
                  </a:lnTo>
                  <a:lnTo>
                    <a:pt x="5402643" y="57467"/>
                  </a:lnTo>
                  <a:lnTo>
                    <a:pt x="5413883" y="55206"/>
                  </a:lnTo>
                  <a:lnTo>
                    <a:pt x="5423027" y="49034"/>
                  </a:lnTo>
                  <a:lnTo>
                    <a:pt x="5429174" y="39903"/>
                  </a:lnTo>
                  <a:lnTo>
                    <a:pt x="5431434" y="2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504" y="1101437"/>
              <a:ext cx="5392420" cy="0"/>
            </a:xfrm>
            <a:custGeom>
              <a:avLst/>
              <a:gdLst/>
              <a:ahLst/>
              <a:cxnLst/>
              <a:rect l="l" t="t" r="r" b="b"/>
              <a:pathLst>
                <a:path w="5392420">
                  <a:moveTo>
                    <a:pt x="0" y="0"/>
                  </a:moveTo>
                  <a:lnTo>
                    <a:pt x="5391866" y="0"/>
                  </a:lnTo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10516" y="326157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785" y="0"/>
                  </a:moveTo>
                  <a:lnTo>
                    <a:pt x="17600" y="2257"/>
                  </a:lnTo>
                  <a:lnTo>
                    <a:pt x="8448" y="8411"/>
                  </a:lnTo>
                  <a:lnTo>
                    <a:pt x="2268" y="17537"/>
                  </a:lnTo>
                  <a:lnTo>
                    <a:pt x="0" y="28709"/>
                  </a:lnTo>
                  <a:lnTo>
                    <a:pt x="2268" y="39881"/>
                  </a:lnTo>
                  <a:lnTo>
                    <a:pt x="8448" y="49007"/>
                  </a:lnTo>
                  <a:lnTo>
                    <a:pt x="17600" y="55162"/>
                  </a:lnTo>
                  <a:lnTo>
                    <a:pt x="28785" y="57419"/>
                  </a:lnTo>
                  <a:lnTo>
                    <a:pt x="39970" y="55162"/>
                  </a:lnTo>
                  <a:lnTo>
                    <a:pt x="49122" y="49007"/>
                  </a:lnTo>
                  <a:lnTo>
                    <a:pt x="55302" y="39881"/>
                  </a:lnTo>
                  <a:lnTo>
                    <a:pt x="57571" y="28709"/>
                  </a:lnTo>
                  <a:lnTo>
                    <a:pt x="55302" y="17537"/>
                  </a:lnTo>
                  <a:lnTo>
                    <a:pt x="49122" y="8411"/>
                  </a:lnTo>
                  <a:lnTo>
                    <a:pt x="39970" y="2257"/>
                  </a:lnTo>
                  <a:lnTo>
                    <a:pt x="287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1486" y="1101437"/>
              <a:ext cx="2767965" cy="2188845"/>
            </a:xfrm>
            <a:custGeom>
              <a:avLst/>
              <a:gdLst/>
              <a:ahLst/>
              <a:cxnLst/>
              <a:rect l="l" t="t" r="r" b="b"/>
              <a:pathLst>
                <a:path w="2767965" h="2188845">
                  <a:moveTo>
                    <a:pt x="0" y="0"/>
                  </a:moveTo>
                  <a:lnTo>
                    <a:pt x="2767815" y="2188849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6712" y="326157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659" y="0"/>
                  </a:moveTo>
                  <a:lnTo>
                    <a:pt x="17493" y="2257"/>
                  </a:lnTo>
                  <a:lnTo>
                    <a:pt x="8385" y="8411"/>
                  </a:lnTo>
                  <a:lnTo>
                    <a:pt x="2248" y="17537"/>
                  </a:lnTo>
                  <a:lnTo>
                    <a:pt x="0" y="28709"/>
                  </a:lnTo>
                  <a:lnTo>
                    <a:pt x="2248" y="39881"/>
                  </a:lnTo>
                  <a:lnTo>
                    <a:pt x="8385" y="49007"/>
                  </a:lnTo>
                  <a:lnTo>
                    <a:pt x="17493" y="55162"/>
                  </a:lnTo>
                  <a:lnTo>
                    <a:pt x="28659" y="57419"/>
                  </a:lnTo>
                  <a:lnTo>
                    <a:pt x="39897" y="55162"/>
                  </a:lnTo>
                  <a:lnTo>
                    <a:pt x="49043" y="49007"/>
                  </a:lnTo>
                  <a:lnTo>
                    <a:pt x="55193" y="39881"/>
                  </a:lnTo>
                  <a:lnTo>
                    <a:pt x="57444" y="28709"/>
                  </a:lnTo>
                  <a:lnTo>
                    <a:pt x="55193" y="17537"/>
                  </a:lnTo>
                  <a:lnTo>
                    <a:pt x="49043" y="8411"/>
                  </a:lnTo>
                  <a:lnTo>
                    <a:pt x="39897" y="2257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39301" y="1101437"/>
              <a:ext cx="2606675" cy="2188845"/>
            </a:xfrm>
            <a:custGeom>
              <a:avLst/>
              <a:gdLst/>
              <a:ahLst/>
              <a:cxnLst/>
              <a:rect l="l" t="t" r="r" b="b"/>
              <a:pathLst>
                <a:path w="2606675" h="2188845">
                  <a:moveTo>
                    <a:pt x="2606069" y="2188849"/>
                  </a:moveTo>
                  <a:lnTo>
                    <a:pt x="0" y="0"/>
                  </a:lnTo>
                  <a:lnTo>
                    <a:pt x="0" y="2188849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3069" y="2575507"/>
              <a:ext cx="158771" cy="1871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53258" y="2434489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323824" y="145776"/>
                  </a:moveTo>
                  <a:lnTo>
                    <a:pt x="317262" y="209572"/>
                  </a:lnTo>
                  <a:lnTo>
                    <a:pt x="286542" y="265868"/>
                  </a:lnTo>
                  <a:lnTo>
                    <a:pt x="236357" y="305880"/>
                  </a:lnTo>
                  <a:lnTo>
                    <a:pt x="174569" y="323363"/>
                  </a:lnTo>
                  <a:lnTo>
                    <a:pt x="184558" y="365740"/>
                  </a:lnTo>
                  <a:lnTo>
                    <a:pt x="204647" y="402736"/>
                  </a:lnTo>
                  <a:lnTo>
                    <a:pt x="233139" y="432963"/>
                  </a:lnTo>
                  <a:lnTo>
                    <a:pt x="268343" y="455031"/>
                  </a:lnTo>
                  <a:lnTo>
                    <a:pt x="308562" y="467549"/>
                  </a:lnTo>
                  <a:lnTo>
                    <a:pt x="352103" y="469127"/>
                  </a:lnTo>
                  <a:lnTo>
                    <a:pt x="383120" y="463030"/>
                  </a:lnTo>
                  <a:lnTo>
                    <a:pt x="438306" y="434013"/>
                  </a:lnTo>
                  <a:lnTo>
                    <a:pt x="484238" y="375142"/>
                  </a:lnTo>
                  <a:lnTo>
                    <a:pt x="496657" y="334923"/>
                  </a:lnTo>
                  <a:lnTo>
                    <a:pt x="498346" y="293446"/>
                  </a:lnTo>
                  <a:lnTo>
                    <a:pt x="489490" y="252891"/>
                  </a:lnTo>
                  <a:lnTo>
                    <a:pt x="470270" y="215435"/>
                  </a:lnTo>
                  <a:lnTo>
                    <a:pt x="440870" y="183258"/>
                  </a:lnTo>
                  <a:lnTo>
                    <a:pt x="386056" y="153048"/>
                  </a:lnTo>
                  <a:lnTo>
                    <a:pt x="355452" y="146410"/>
                  </a:lnTo>
                  <a:lnTo>
                    <a:pt x="323824" y="145776"/>
                  </a:lnTo>
                  <a:close/>
                </a:path>
                <a:path w="498475" h="469264">
                  <a:moveTo>
                    <a:pt x="146164" y="0"/>
                  </a:moveTo>
                  <a:lnTo>
                    <a:pt x="86167" y="17949"/>
                  </a:lnTo>
                  <a:lnTo>
                    <a:pt x="37488" y="57204"/>
                  </a:lnTo>
                  <a:lnTo>
                    <a:pt x="14112" y="93985"/>
                  </a:lnTo>
                  <a:lnTo>
                    <a:pt x="1680" y="134204"/>
                  </a:lnTo>
                  <a:lnTo>
                    <a:pt x="0" y="175680"/>
                  </a:lnTo>
                  <a:lnTo>
                    <a:pt x="8876" y="216236"/>
                  </a:lnTo>
                  <a:lnTo>
                    <a:pt x="28115" y="253692"/>
                  </a:lnTo>
                  <a:lnTo>
                    <a:pt x="57524" y="285869"/>
                  </a:lnTo>
                  <a:lnTo>
                    <a:pt x="112337" y="316085"/>
                  </a:lnTo>
                  <a:lnTo>
                    <a:pt x="174569" y="323363"/>
                  </a:lnTo>
                  <a:lnTo>
                    <a:pt x="174617" y="290985"/>
                  </a:lnTo>
                  <a:lnTo>
                    <a:pt x="181036" y="259567"/>
                  </a:lnTo>
                  <a:lnTo>
                    <a:pt x="211851" y="203271"/>
                  </a:lnTo>
                  <a:lnTo>
                    <a:pt x="261989" y="163259"/>
                  </a:lnTo>
                  <a:lnTo>
                    <a:pt x="323824" y="145776"/>
                  </a:lnTo>
                  <a:lnTo>
                    <a:pt x="313835" y="103394"/>
                  </a:lnTo>
                  <a:lnTo>
                    <a:pt x="293742" y="66394"/>
                  </a:lnTo>
                  <a:lnTo>
                    <a:pt x="265238" y="36165"/>
                  </a:lnTo>
                  <a:lnTo>
                    <a:pt x="230013" y="14096"/>
                  </a:lnTo>
                  <a:lnTo>
                    <a:pt x="189758" y="1578"/>
                  </a:lnTo>
                  <a:lnTo>
                    <a:pt x="146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53258" y="2434489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174569" y="323363"/>
                  </a:moveTo>
                  <a:lnTo>
                    <a:pt x="181036" y="259567"/>
                  </a:lnTo>
                  <a:lnTo>
                    <a:pt x="211851" y="203271"/>
                  </a:lnTo>
                  <a:lnTo>
                    <a:pt x="261989" y="163259"/>
                  </a:lnTo>
                  <a:lnTo>
                    <a:pt x="323824" y="145776"/>
                  </a:lnTo>
                  <a:lnTo>
                    <a:pt x="313835" y="103394"/>
                  </a:lnTo>
                  <a:lnTo>
                    <a:pt x="293742" y="66394"/>
                  </a:lnTo>
                  <a:lnTo>
                    <a:pt x="265238" y="36165"/>
                  </a:lnTo>
                  <a:lnTo>
                    <a:pt x="230013" y="14096"/>
                  </a:lnTo>
                  <a:lnTo>
                    <a:pt x="189758" y="1578"/>
                  </a:lnTo>
                  <a:lnTo>
                    <a:pt x="146164" y="0"/>
                  </a:lnTo>
                  <a:lnTo>
                    <a:pt x="115149" y="6104"/>
                  </a:lnTo>
                  <a:lnTo>
                    <a:pt x="60014" y="35121"/>
                  </a:lnTo>
                  <a:lnTo>
                    <a:pt x="14112" y="93985"/>
                  </a:lnTo>
                  <a:lnTo>
                    <a:pt x="1680" y="134204"/>
                  </a:lnTo>
                  <a:lnTo>
                    <a:pt x="0" y="175680"/>
                  </a:lnTo>
                  <a:lnTo>
                    <a:pt x="8876" y="216236"/>
                  </a:lnTo>
                  <a:lnTo>
                    <a:pt x="28115" y="253692"/>
                  </a:lnTo>
                  <a:lnTo>
                    <a:pt x="57524" y="285869"/>
                  </a:lnTo>
                  <a:lnTo>
                    <a:pt x="112337" y="316085"/>
                  </a:lnTo>
                  <a:lnTo>
                    <a:pt x="142942" y="322728"/>
                  </a:lnTo>
                  <a:lnTo>
                    <a:pt x="174569" y="323363"/>
                  </a:lnTo>
                  <a:close/>
                </a:path>
                <a:path w="498475" h="469264">
                  <a:moveTo>
                    <a:pt x="174569" y="323363"/>
                  </a:moveTo>
                  <a:lnTo>
                    <a:pt x="184558" y="365740"/>
                  </a:lnTo>
                  <a:lnTo>
                    <a:pt x="204647" y="402736"/>
                  </a:lnTo>
                  <a:lnTo>
                    <a:pt x="233139" y="432963"/>
                  </a:lnTo>
                  <a:lnTo>
                    <a:pt x="268343" y="455031"/>
                  </a:lnTo>
                  <a:lnTo>
                    <a:pt x="308562" y="467549"/>
                  </a:lnTo>
                  <a:lnTo>
                    <a:pt x="352103" y="469127"/>
                  </a:lnTo>
                  <a:lnTo>
                    <a:pt x="383120" y="463030"/>
                  </a:lnTo>
                  <a:lnTo>
                    <a:pt x="438306" y="434013"/>
                  </a:lnTo>
                  <a:lnTo>
                    <a:pt x="484238" y="375142"/>
                  </a:lnTo>
                  <a:lnTo>
                    <a:pt x="496657" y="334923"/>
                  </a:lnTo>
                  <a:lnTo>
                    <a:pt x="498346" y="293446"/>
                  </a:lnTo>
                  <a:lnTo>
                    <a:pt x="489490" y="252891"/>
                  </a:lnTo>
                  <a:lnTo>
                    <a:pt x="470270" y="215435"/>
                  </a:lnTo>
                  <a:lnTo>
                    <a:pt x="440870" y="183258"/>
                  </a:lnTo>
                  <a:lnTo>
                    <a:pt x="386056" y="153048"/>
                  </a:lnTo>
                  <a:lnTo>
                    <a:pt x="323824" y="145776"/>
                  </a:lnTo>
                  <a:lnTo>
                    <a:pt x="323705" y="178155"/>
                  </a:lnTo>
                  <a:lnTo>
                    <a:pt x="317262" y="209572"/>
                  </a:lnTo>
                  <a:lnTo>
                    <a:pt x="286542" y="265868"/>
                  </a:lnTo>
                  <a:lnTo>
                    <a:pt x="236357" y="305880"/>
                  </a:lnTo>
                  <a:lnTo>
                    <a:pt x="206474" y="317657"/>
                  </a:lnTo>
                  <a:lnTo>
                    <a:pt x="174569" y="323363"/>
                  </a:lnTo>
                  <a:close/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15928" y="2429109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817" y="62584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14164" y="2846412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9857" y="1101437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4">
                  <a:moveTo>
                    <a:pt x="251628" y="0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64868" y="1117978"/>
            <a:ext cx="91059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800" spc="-7" baseline="4629" dirty="0">
                <a:latin typeface="Microsoft Sans Serif"/>
                <a:cs typeface="Microsoft Sans Serif"/>
              </a:rPr>
              <a:t>J0,269</a:t>
            </a:r>
            <a:r>
              <a:rPr sz="1800" spc="-7" baseline="4629" dirty="0">
                <a:latin typeface="Times New Roman"/>
                <a:cs typeface="Times New Roman"/>
              </a:rPr>
              <a:t>∙</a:t>
            </a:r>
            <a:r>
              <a:rPr sz="1800" spc="202" baseline="4629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10</a:t>
            </a:r>
            <a:r>
              <a:rPr sz="1350" spc="7" baseline="55555" dirty="0">
                <a:latin typeface="Times New Roman"/>
                <a:cs typeface="Times New Roman"/>
              </a:rPr>
              <a:t>-4</a:t>
            </a:r>
            <a:endParaRPr sz="1350" baseline="55555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14879" y="1057005"/>
            <a:ext cx="5659755" cy="2256790"/>
            <a:chOff x="914879" y="1057005"/>
            <a:chExt cx="5659755" cy="2256790"/>
          </a:xfrm>
        </p:grpSpPr>
        <p:sp>
          <p:nvSpPr>
            <p:cNvPr id="18" name="object 18"/>
            <p:cNvSpPr/>
            <p:nvPr/>
          </p:nvSpPr>
          <p:spPr>
            <a:xfrm>
              <a:off x="1142568" y="1062201"/>
              <a:ext cx="5431790" cy="2246630"/>
            </a:xfrm>
            <a:custGeom>
              <a:avLst/>
              <a:gdLst/>
              <a:ahLst/>
              <a:cxnLst/>
              <a:rect l="l" t="t" r="r" b="b"/>
              <a:pathLst>
                <a:path w="5431790" h="2246629">
                  <a:moveTo>
                    <a:pt x="57518" y="28740"/>
                  </a:moveTo>
                  <a:lnTo>
                    <a:pt x="55257" y="17564"/>
                  </a:lnTo>
                  <a:lnTo>
                    <a:pt x="49098" y="8432"/>
                  </a:lnTo>
                  <a:lnTo>
                    <a:pt x="39954" y="2260"/>
                  </a:lnTo>
                  <a:lnTo>
                    <a:pt x="28765" y="0"/>
                  </a:lnTo>
                  <a:lnTo>
                    <a:pt x="17564" y="2260"/>
                  </a:lnTo>
                  <a:lnTo>
                    <a:pt x="8420" y="8432"/>
                  </a:lnTo>
                  <a:lnTo>
                    <a:pt x="2260" y="17564"/>
                  </a:lnTo>
                  <a:lnTo>
                    <a:pt x="0" y="28740"/>
                  </a:lnTo>
                  <a:lnTo>
                    <a:pt x="2260" y="39903"/>
                  </a:lnTo>
                  <a:lnTo>
                    <a:pt x="8420" y="49034"/>
                  </a:lnTo>
                  <a:lnTo>
                    <a:pt x="17564" y="55206"/>
                  </a:lnTo>
                  <a:lnTo>
                    <a:pt x="28765" y="57467"/>
                  </a:lnTo>
                  <a:lnTo>
                    <a:pt x="39954" y="55206"/>
                  </a:lnTo>
                  <a:lnTo>
                    <a:pt x="49098" y="49034"/>
                  </a:lnTo>
                  <a:lnTo>
                    <a:pt x="55257" y="39903"/>
                  </a:lnTo>
                  <a:lnTo>
                    <a:pt x="57518" y="28740"/>
                  </a:lnTo>
                  <a:close/>
                </a:path>
                <a:path w="5431790" h="2246629">
                  <a:moveTo>
                    <a:pt x="2825381" y="2217572"/>
                  </a:moveTo>
                  <a:lnTo>
                    <a:pt x="2823121" y="2206396"/>
                  </a:lnTo>
                  <a:lnTo>
                    <a:pt x="2816936" y="2197277"/>
                  </a:lnTo>
                  <a:lnTo>
                    <a:pt x="2807779" y="2191118"/>
                  </a:lnTo>
                  <a:lnTo>
                    <a:pt x="2796603" y="2188857"/>
                  </a:lnTo>
                  <a:lnTo>
                    <a:pt x="2785414" y="2191118"/>
                  </a:lnTo>
                  <a:lnTo>
                    <a:pt x="2776258" y="2197277"/>
                  </a:lnTo>
                  <a:lnTo>
                    <a:pt x="2770086" y="2206396"/>
                  </a:lnTo>
                  <a:lnTo>
                    <a:pt x="2767812" y="2217572"/>
                  </a:lnTo>
                  <a:lnTo>
                    <a:pt x="2770086" y="2228748"/>
                  </a:lnTo>
                  <a:lnTo>
                    <a:pt x="2776258" y="2237867"/>
                  </a:lnTo>
                  <a:lnTo>
                    <a:pt x="2785414" y="2244026"/>
                  </a:lnTo>
                  <a:lnTo>
                    <a:pt x="2796603" y="2246287"/>
                  </a:lnTo>
                  <a:lnTo>
                    <a:pt x="2807779" y="2244026"/>
                  </a:lnTo>
                  <a:lnTo>
                    <a:pt x="2816936" y="2237867"/>
                  </a:lnTo>
                  <a:lnTo>
                    <a:pt x="2823121" y="2228748"/>
                  </a:lnTo>
                  <a:lnTo>
                    <a:pt x="2825381" y="2217572"/>
                  </a:lnTo>
                  <a:close/>
                </a:path>
                <a:path w="5431790" h="2246629">
                  <a:moveTo>
                    <a:pt x="2825381" y="28740"/>
                  </a:moveTo>
                  <a:lnTo>
                    <a:pt x="2823121" y="17564"/>
                  </a:lnTo>
                  <a:lnTo>
                    <a:pt x="2816936" y="8432"/>
                  </a:lnTo>
                  <a:lnTo>
                    <a:pt x="2807779" y="2260"/>
                  </a:lnTo>
                  <a:lnTo>
                    <a:pt x="2796603" y="0"/>
                  </a:lnTo>
                  <a:lnTo>
                    <a:pt x="2785414" y="2260"/>
                  </a:lnTo>
                  <a:lnTo>
                    <a:pt x="2776258" y="8432"/>
                  </a:lnTo>
                  <a:lnTo>
                    <a:pt x="2770086" y="17564"/>
                  </a:lnTo>
                  <a:lnTo>
                    <a:pt x="2767812" y="28740"/>
                  </a:lnTo>
                  <a:lnTo>
                    <a:pt x="2770086" y="39903"/>
                  </a:lnTo>
                  <a:lnTo>
                    <a:pt x="2776258" y="49034"/>
                  </a:lnTo>
                  <a:lnTo>
                    <a:pt x="2785414" y="55206"/>
                  </a:lnTo>
                  <a:lnTo>
                    <a:pt x="2796603" y="57467"/>
                  </a:lnTo>
                  <a:lnTo>
                    <a:pt x="2807779" y="55206"/>
                  </a:lnTo>
                  <a:lnTo>
                    <a:pt x="2816936" y="49034"/>
                  </a:lnTo>
                  <a:lnTo>
                    <a:pt x="2823121" y="39903"/>
                  </a:lnTo>
                  <a:lnTo>
                    <a:pt x="2825381" y="28740"/>
                  </a:lnTo>
                  <a:close/>
                </a:path>
                <a:path w="5431790" h="2246629">
                  <a:moveTo>
                    <a:pt x="5431460" y="2217572"/>
                  </a:moveTo>
                  <a:lnTo>
                    <a:pt x="5429199" y="2206396"/>
                  </a:lnTo>
                  <a:lnTo>
                    <a:pt x="5423052" y="2197277"/>
                  </a:lnTo>
                  <a:lnTo>
                    <a:pt x="5413908" y="2191118"/>
                  </a:lnTo>
                  <a:lnTo>
                    <a:pt x="5402669" y="2188857"/>
                  </a:lnTo>
                  <a:lnTo>
                    <a:pt x="5391480" y="2191118"/>
                  </a:lnTo>
                  <a:lnTo>
                    <a:pt x="5382336" y="2197277"/>
                  </a:lnTo>
                  <a:lnTo>
                    <a:pt x="5376151" y="2206396"/>
                  </a:lnTo>
                  <a:lnTo>
                    <a:pt x="5373878" y="2217572"/>
                  </a:lnTo>
                  <a:lnTo>
                    <a:pt x="5376151" y="2228748"/>
                  </a:lnTo>
                  <a:lnTo>
                    <a:pt x="5382336" y="2237867"/>
                  </a:lnTo>
                  <a:lnTo>
                    <a:pt x="5391480" y="2244026"/>
                  </a:lnTo>
                  <a:lnTo>
                    <a:pt x="5402669" y="2246287"/>
                  </a:lnTo>
                  <a:lnTo>
                    <a:pt x="5413908" y="2244026"/>
                  </a:lnTo>
                  <a:lnTo>
                    <a:pt x="5423052" y="2237867"/>
                  </a:lnTo>
                  <a:lnTo>
                    <a:pt x="5429199" y="2228748"/>
                  </a:lnTo>
                  <a:lnTo>
                    <a:pt x="5431460" y="2217572"/>
                  </a:lnTo>
                  <a:close/>
                </a:path>
                <a:path w="5431790" h="2246629">
                  <a:moveTo>
                    <a:pt x="5431460" y="28740"/>
                  </a:moveTo>
                  <a:lnTo>
                    <a:pt x="5429199" y="17564"/>
                  </a:lnTo>
                  <a:lnTo>
                    <a:pt x="5423052" y="8432"/>
                  </a:lnTo>
                  <a:lnTo>
                    <a:pt x="5413908" y="2260"/>
                  </a:lnTo>
                  <a:lnTo>
                    <a:pt x="5402669" y="0"/>
                  </a:lnTo>
                  <a:lnTo>
                    <a:pt x="5391480" y="2260"/>
                  </a:lnTo>
                  <a:lnTo>
                    <a:pt x="5382336" y="8432"/>
                  </a:lnTo>
                  <a:lnTo>
                    <a:pt x="5376151" y="17564"/>
                  </a:lnTo>
                  <a:lnTo>
                    <a:pt x="5373878" y="28740"/>
                  </a:lnTo>
                  <a:lnTo>
                    <a:pt x="5376151" y="39903"/>
                  </a:lnTo>
                  <a:lnTo>
                    <a:pt x="5382336" y="49034"/>
                  </a:lnTo>
                  <a:lnTo>
                    <a:pt x="5391480" y="55206"/>
                  </a:lnTo>
                  <a:lnTo>
                    <a:pt x="5402669" y="57467"/>
                  </a:lnTo>
                  <a:lnTo>
                    <a:pt x="5413908" y="55206"/>
                  </a:lnTo>
                  <a:lnTo>
                    <a:pt x="5423052" y="49034"/>
                  </a:lnTo>
                  <a:lnTo>
                    <a:pt x="5429199" y="39903"/>
                  </a:lnTo>
                  <a:lnTo>
                    <a:pt x="5431460" y="2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3365" y="1090930"/>
              <a:ext cx="5392420" cy="0"/>
            </a:xfrm>
            <a:custGeom>
              <a:avLst/>
              <a:gdLst/>
              <a:ahLst/>
              <a:cxnLst/>
              <a:rect l="l" t="t" r="r" b="b"/>
              <a:pathLst>
                <a:path w="5392420">
                  <a:moveTo>
                    <a:pt x="0" y="0"/>
                  </a:moveTo>
                  <a:lnTo>
                    <a:pt x="5391879" y="0"/>
                  </a:lnTo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71334" y="1090930"/>
              <a:ext cx="2767965" cy="2188845"/>
            </a:xfrm>
            <a:custGeom>
              <a:avLst/>
              <a:gdLst/>
              <a:ahLst/>
              <a:cxnLst/>
              <a:rect l="l" t="t" r="r" b="b"/>
              <a:pathLst>
                <a:path w="2767965" h="2188845">
                  <a:moveTo>
                    <a:pt x="0" y="0"/>
                  </a:moveTo>
                  <a:lnTo>
                    <a:pt x="2767840" y="218883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39175" y="1090930"/>
              <a:ext cx="2606675" cy="2188845"/>
            </a:xfrm>
            <a:custGeom>
              <a:avLst/>
              <a:gdLst/>
              <a:ahLst/>
              <a:cxnLst/>
              <a:rect l="l" t="t" r="r" b="b"/>
              <a:pathLst>
                <a:path w="2606675" h="2188845">
                  <a:moveTo>
                    <a:pt x="2606069" y="2188836"/>
                  </a:moveTo>
                  <a:lnTo>
                    <a:pt x="0" y="0"/>
                  </a:lnTo>
                  <a:lnTo>
                    <a:pt x="0" y="218883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2943" y="2564988"/>
              <a:ext cx="158771" cy="18710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553115" y="2423969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323840" y="145776"/>
                  </a:moveTo>
                  <a:lnTo>
                    <a:pt x="317278" y="209572"/>
                  </a:lnTo>
                  <a:lnTo>
                    <a:pt x="286558" y="265868"/>
                  </a:lnTo>
                  <a:lnTo>
                    <a:pt x="236326" y="305880"/>
                  </a:lnTo>
                  <a:lnTo>
                    <a:pt x="174585" y="323363"/>
                  </a:lnTo>
                  <a:lnTo>
                    <a:pt x="184521" y="365740"/>
                  </a:lnTo>
                  <a:lnTo>
                    <a:pt x="204578" y="402737"/>
                  </a:lnTo>
                  <a:lnTo>
                    <a:pt x="233060" y="432965"/>
                  </a:lnTo>
                  <a:lnTo>
                    <a:pt x="268274" y="455034"/>
                  </a:lnTo>
                  <a:lnTo>
                    <a:pt x="308525" y="467556"/>
                  </a:lnTo>
                  <a:lnTo>
                    <a:pt x="352119" y="469140"/>
                  </a:lnTo>
                  <a:lnTo>
                    <a:pt x="383136" y="463035"/>
                  </a:lnTo>
                  <a:lnTo>
                    <a:pt x="438322" y="434013"/>
                  </a:lnTo>
                  <a:lnTo>
                    <a:pt x="484245" y="375146"/>
                  </a:lnTo>
                  <a:lnTo>
                    <a:pt x="496644" y="334929"/>
                  </a:lnTo>
                  <a:lnTo>
                    <a:pt x="498315" y="293451"/>
                  </a:lnTo>
                  <a:lnTo>
                    <a:pt x="489449" y="252893"/>
                  </a:lnTo>
                  <a:lnTo>
                    <a:pt x="470242" y="215436"/>
                  </a:lnTo>
                  <a:lnTo>
                    <a:pt x="440886" y="183258"/>
                  </a:lnTo>
                  <a:lnTo>
                    <a:pt x="386025" y="153048"/>
                  </a:lnTo>
                  <a:lnTo>
                    <a:pt x="355414" y="146410"/>
                  </a:lnTo>
                  <a:lnTo>
                    <a:pt x="323840" y="145776"/>
                  </a:lnTo>
                  <a:close/>
                </a:path>
                <a:path w="498475" h="469264">
                  <a:moveTo>
                    <a:pt x="146180" y="0"/>
                  </a:moveTo>
                  <a:lnTo>
                    <a:pt x="86167" y="17951"/>
                  </a:lnTo>
                  <a:lnTo>
                    <a:pt x="37377" y="57216"/>
                  </a:lnTo>
                  <a:lnTo>
                    <a:pt x="14054" y="93992"/>
                  </a:lnTo>
                  <a:lnTo>
                    <a:pt x="1659" y="134207"/>
                  </a:lnTo>
                  <a:lnTo>
                    <a:pt x="0" y="175682"/>
                  </a:lnTo>
                  <a:lnTo>
                    <a:pt x="8887" y="216237"/>
                  </a:lnTo>
                  <a:lnTo>
                    <a:pt x="28130" y="253692"/>
                  </a:lnTo>
                  <a:lnTo>
                    <a:pt x="57539" y="285869"/>
                  </a:lnTo>
                  <a:lnTo>
                    <a:pt x="112353" y="316085"/>
                  </a:lnTo>
                  <a:lnTo>
                    <a:pt x="174585" y="323363"/>
                  </a:lnTo>
                  <a:lnTo>
                    <a:pt x="174633" y="290985"/>
                  </a:lnTo>
                  <a:lnTo>
                    <a:pt x="181052" y="259567"/>
                  </a:lnTo>
                  <a:lnTo>
                    <a:pt x="211867" y="203271"/>
                  </a:lnTo>
                  <a:lnTo>
                    <a:pt x="262005" y="163259"/>
                  </a:lnTo>
                  <a:lnTo>
                    <a:pt x="323840" y="145776"/>
                  </a:lnTo>
                  <a:lnTo>
                    <a:pt x="313850" y="103394"/>
                  </a:lnTo>
                  <a:lnTo>
                    <a:pt x="293758" y="66394"/>
                  </a:lnTo>
                  <a:lnTo>
                    <a:pt x="265254" y="36165"/>
                  </a:lnTo>
                  <a:lnTo>
                    <a:pt x="230029" y="14096"/>
                  </a:lnTo>
                  <a:lnTo>
                    <a:pt x="189774" y="1578"/>
                  </a:lnTo>
                  <a:lnTo>
                    <a:pt x="146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53115" y="2423969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174585" y="323363"/>
                  </a:moveTo>
                  <a:lnTo>
                    <a:pt x="181052" y="259567"/>
                  </a:lnTo>
                  <a:lnTo>
                    <a:pt x="211867" y="203271"/>
                  </a:lnTo>
                  <a:lnTo>
                    <a:pt x="262005" y="163259"/>
                  </a:lnTo>
                  <a:lnTo>
                    <a:pt x="323840" y="145776"/>
                  </a:lnTo>
                  <a:lnTo>
                    <a:pt x="313850" y="103394"/>
                  </a:lnTo>
                  <a:lnTo>
                    <a:pt x="293758" y="66394"/>
                  </a:lnTo>
                  <a:lnTo>
                    <a:pt x="265254" y="36165"/>
                  </a:lnTo>
                  <a:lnTo>
                    <a:pt x="230029" y="14096"/>
                  </a:lnTo>
                  <a:lnTo>
                    <a:pt x="189774" y="1578"/>
                  </a:lnTo>
                  <a:lnTo>
                    <a:pt x="146180" y="0"/>
                  </a:lnTo>
                  <a:lnTo>
                    <a:pt x="115163" y="6104"/>
                  </a:lnTo>
                  <a:lnTo>
                    <a:pt x="59977" y="35127"/>
                  </a:lnTo>
                  <a:lnTo>
                    <a:pt x="14054" y="93992"/>
                  </a:lnTo>
                  <a:lnTo>
                    <a:pt x="1659" y="134207"/>
                  </a:lnTo>
                  <a:lnTo>
                    <a:pt x="0" y="175682"/>
                  </a:lnTo>
                  <a:lnTo>
                    <a:pt x="8887" y="216237"/>
                  </a:lnTo>
                  <a:lnTo>
                    <a:pt x="28130" y="253692"/>
                  </a:lnTo>
                  <a:lnTo>
                    <a:pt x="57539" y="285869"/>
                  </a:lnTo>
                  <a:lnTo>
                    <a:pt x="112353" y="316085"/>
                  </a:lnTo>
                  <a:lnTo>
                    <a:pt x="142958" y="322728"/>
                  </a:lnTo>
                  <a:lnTo>
                    <a:pt x="174585" y="323363"/>
                  </a:lnTo>
                  <a:close/>
                </a:path>
                <a:path w="498475" h="469264">
                  <a:moveTo>
                    <a:pt x="174585" y="323363"/>
                  </a:moveTo>
                  <a:lnTo>
                    <a:pt x="184521" y="365740"/>
                  </a:lnTo>
                  <a:lnTo>
                    <a:pt x="204578" y="402737"/>
                  </a:lnTo>
                  <a:lnTo>
                    <a:pt x="233060" y="432965"/>
                  </a:lnTo>
                  <a:lnTo>
                    <a:pt x="268274" y="455034"/>
                  </a:lnTo>
                  <a:lnTo>
                    <a:pt x="308525" y="467556"/>
                  </a:lnTo>
                  <a:lnTo>
                    <a:pt x="352119" y="469140"/>
                  </a:lnTo>
                  <a:lnTo>
                    <a:pt x="383136" y="463035"/>
                  </a:lnTo>
                  <a:lnTo>
                    <a:pt x="438322" y="434013"/>
                  </a:lnTo>
                  <a:lnTo>
                    <a:pt x="484245" y="375146"/>
                  </a:lnTo>
                  <a:lnTo>
                    <a:pt x="496644" y="334929"/>
                  </a:lnTo>
                  <a:lnTo>
                    <a:pt x="498315" y="293451"/>
                  </a:lnTo>
                  <a:lnTo>
                    <a:pt x="489449" y="252893"/>
                  </a:lnTo>
                  <a:lnTo>
                    <a:pt x="470242" y="215436"/>
                  </a:lnTo>
                  <a:lnTo>
                    <a:pt x="440886" y="183258"/>
                  </a:lnTo>
                  <a:lnTo>
                    <a:pt x="386025" y="153048"/>
                  </a:lnTo>
                  <a:lnTo>
                    <a:pt x="323840" y="145776"/>
                  </a:lnTo>
                  <a:lnTo>
                    <a:pt x="323721" y="178155"/>
                  </a:lnTo>
                  <a:lnTo>
                    <a:pt x="317278" y="209572"/>
                  </a:lnTo>
                  <a:lnTo>
                    <a:pt x="286558" y="265868"/>
                  </a:lnTo>
                  <a:lnTo>
                    <a:pt x="236326" y="305880"/>
                  </a:lnTo>
                  <a:lnTo>
                    <a:pt x="206472" y="317657"/>
                  </a:lnTo>
                  <a:lnTo>
                    <a:pt x="174585" y="323363"/>
                  </a:lnTo>
                  <a:close/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15802" y="2418589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14038" y="2835893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9718" y="1090930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4">
                  <a:moveTo>
                    <a:pt x="251616" y="0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2568" y="1062201"/>
              <a:ext cx="5431790" cy="2246630"/>
            </a:xfrm>
            <a:custGeom>
              <a:avLst/>
              <a:gdLst/>
              <a:ahLst/>
              <a:cxnLst/>
              <a:rect l="l" t="t" r="r" b="b"/>
              <a:pathLst>
                <a:path w="5431790" h="2246629">
                  <a:moveTo>
                    <a:pt x="57518" y="28740"/>
                  </a:moveTo>
                  <a:lnTo>
                    <a:pt x="55257" y="17564"/>
                  </a:lnTo>
                  <a:lnTo>
                    <a:pt x="49098" y="8432"/>
                  </a:lnTo>
                  <a:lnTo>
                    <a:pt x="39954" y="2260"/>
                  </a:lnTo>
                  <a:lnTo>
                    <a:pt x="28765" y="0"/>
                  </a:lnTo>
                  <a:lnTo>
                    <a:pt x="17564" y="2260"/>
                  </a:lnTo>
                  <a:lnTo>
                    <a:pt x="8420" y="8432"/>
                  </a:lnTo>
                  <a:lnTo>
                    <a:pt x="2260" y="17564"/>
                  </a:lnTo>
                  <a:lnTo>
                    <a:pt x="0" y="28740"/>
                  </a:lnTo>
                  <a:lnTo>
                    <a:pt x="2260" y="39903"/>
                  </a:lnTo>
                  <a:lnTo>
                    <a:pt x="8420" y="49034"/>
                  </a:lnTo>
                  <a:lnTo>
                    <a:pt x="17564" y="55206"/>
                  </a:lnTo>
                  <a:lnTo>
                    <a:pt x="28765" y="57467"/>
                  </a:lnTo>
                  <a:lnTo>
                    <a:pt x="39954" y="55206"/>
                  </a:lnTo>
                  <a:lnTo>
                    <a:pt x="49098" y="49034"/>
                  </a:lnTo>
                  <a:lnTo>
                    <a:pt x="55257" y="39903"/>
                  </a:lnTo>
                  <a:lnTo>
                    <a:pt x="57518" y="28740"/>
                  </a:lnTo>
                  <a:close/>
                </a:path>
                <a:path w="5431790" h="2246629">
                  <a:moveTo>
                    <a:pt x="2825381" y="2217572"/>
                  </a:moveTo>
                  <a:lnTo>
                    <a:pt x="2823121" y="2206396"/>
                  </a:lnTo>
                  <a:lnTo>
                    <a:pt x="2816936" y="2197277"/>
                  </a:lnTo>
                  <a:lnTo>
                    <a:pt x="2807779" y="2191118"/>
                  </a:lnTo>
                  <a:lnTo>
                    <a:pt x="2796603" y="2188857"/>
                  </a:lnTo>
                  <a:lnTo>
                    <a:pt x="2785414" y="2191118"/>
                  </a:lnTo>
                  <a:lnTo>
                    <a:pt x="2776258" y="2197277"/>
                  </a:lnTo>
                  <a:lnTo>
                    <a:pt x="2770086" y="2206396"/>
                  </a:lnTo>
                  <a:lnTo>
                    <a:pt x="2767812" y="2217572"/>
                  </a:lnTo>
                  <a:lnTo>
                    <a:pt x="2770086" y="2228748"/>
                  </a:lnTo>
                  <a:lnTo>
                    <a:pt x="2776258" y="2237867"/>
                  </a:lnTo>
                  <a:lnTo>
                    <a:pt x="2785414" y="2244026"/>
                  </a:lnTo>
                  <a:lnTo>
                    <a:pt x="2796603" y="2246287"/>
                  </a:lnTo>
                  <a:lnTo>
                    <a:pt x="2807779" y="2244026"/>
                  </a:lnTo>
                  <a:lnTo>
                    <a:pt x="2816936" y="2237867"/>
                  </a:lnTo>
                  <a:lnTo>
                    <a:pt x="2823121" y="2228748"/>
                  </a:lnTo>
                  <a:lnTo>
                    <a:pt x="2825381" y="2217572"/>
                  </a:lnTo>
                  <a:close/>
                </a:path>
                <a:path w="5431790" h="2246629">
                  <a:moveTo>
                    <a:pt x="2825381" y="28740"/>
                  </a:moveTo>
                  <a:lnTo>
                    <a:pt x="2823121" y="17564"/>
                  </a:lnTo>
                  <a:lnTo>
                    <a:pt x="2816936" y="8432"/>
                  </a:lnTo>
                  <a:lnTo>
                    <a:pt x="2807779" y="2260"/>
                  </a:lnTo>
                  <a:lnTo>
                    <a:pt x="2796603" y="0"/>
                  </a:lnTo>
                  <a:lnTo>
                    <a:pt x="2785414" y="2260"/>
                  </a:lnTo>
                  <a:lnTo>
                    <a:pt x="2776258" y="8432"/>
                  </a:lnTo>
                  <a:lnTo>
                    <a:pt x="2770086" y="17564"/>
                  </a:lnTo>
                  <a:lnTo>
                    <a:pt x="2767812" y="28740"/>
                  </a:lnTo>
                  <a:lnTo>
                    <a:pt x="2770086" y="39903"/>
                  </a:lnTo>
                  <a:lnTo>
                    <a:pt x="2776258" y="49034"/>
                  </a:lnTo>
                  <a:lnTo>
                    <a:pt x="2785414" y="55206"/>
                  </a:lnTo>
                  <a:lnTo>
                    <a:pt x="2796603" y="57467"/>
                  </a:lnTo>
                  <a:lnTo>
                    <a:pt x="2807779" y="55206"/>
                  </a:lnTo>
                  <a:lnTo>
                    <a:pt x="2816936" y="49034"/>
                  </a:lnTo>
                  <a:lnTo>
                    <a:pt x="2823121" y="39903"/>
                  </a:lnTo>
                  <a:lnTo>
                    <a:pt x="2825381" y="28740"/>
                  </a:lnTo>
                  <a:close/>
                </a:path>
                <a:path w="5431790" h="2246629">
                  <a:moveTo>
                    <a:pt x="5431460" y="2217572"/>
                  </a:moveTo>
                  <a:lnTo>
                    <a:pt x="5429199" y="2206396"/>
                  </a:lnTo>
                  <a:lnTo>
                    <a:pt x="5423052" y="2197277"/>
                  </a:lnTo>
                  <a:lnTo>
                    <a:pt x="5413908" y="2191118"/>
                  </a:lnTo>
                  <a:lnTo>
                    <a:pt x="5402669" y="2188857"/>
                  </a:lnTo>
                  <a:lnTo>
                    <a:pt x="5391480" y="2191118"/>
                  </a:lnTo>
                  <a:lnTo>
                    <a:pt x="5382336" y="2197277"/>
                  </a:lnTo>
                  <a:lnTo>
                    <a:pt x="5376151" y="2206396"/>
                  </a:lnTo>
                  <a:lnTo>
                    <a:pt x="5373878" y="2217572"/>
                  </a:lnTo>
                  <a:lnTo>
                    <a:pt x="5376151" y="2228748"/>
                  </a:lnTo>
                  <a:lnTo>
                    <a:pt x="5382336" y="2237867"/>
                  </a:lnTo>
                  <a:lnTo>
                    <a:pt x="5391480" y="2244026"/>
                  </a:lnTo>
                  <a:lnTo>
                    <a:pt x="5402669" y="2246287"/>
                  </a:lnTo>
                  <a:lnTo>
                    <a:pt x="5413908" y="2244026"/>
                  </a:lnTo>
                  <a:lnTo>
                    <a:pt x="5423052" y="2237867"/>
                  </a:lnTo>
                  <a:lnTo>
                    <a:pt x="5429199" y="2228748"/>
                  </a:lnTo>
                  <a:lnTo>
                    <a:pt x="5431460" y="2217572"/>
                  </a:lnTo>
                  <a:close/>
                </a:path>
                <a:path w="5431790" h="2246629">
                  <a:moveTo>
                    <a:pt x="5431460" y="28740"/>
                  </a:moveTo>
                  <a:lnTo>
                    <a:pt x="5429199" y="17564"/>
                  </a:lnTo>
                  <a:lnTo>
                    <a:pt x="5423052" y="8432"/>
                  </a:lnTo>
                  <a:lnTo>
                    <a:pt x="5413908" y="2260"/>
                  </a:lnTo>
                  <a:lnTo>
                    <a:pt x="5402669" y="0"/>
                  </a:lnTo>
                  <a:lnTo>
                    <a:pt x="5391480" y="2260"/>
                  </a:lnTo>
                  <a:lnTo>
                    <a:pt x="5382336" y="8432"/>
                  </a:lnTo>
                  <a:lnTo>
                    <a:pt x="5376151" y="17564"/>
                  </a:lnTo>
                  <a:lnTo>
                    <a:pt x="5373878" y="28740"/>
                  </a:lnTo>
                  <a:lnTo>
                    <a:pt x="5376151" y="39903"/>
                  </a:lnTo>
                  <a:lnTo>
                    <a:pt x="5382336" y="49034"/>
                  </a:lnTo>
                  <a:lnTo>
                    <a:pt x="5391480" y="55206"/>
                  </a:lnTo>
                  <a:lnTo>
                    <a:pt x="5402669" y="57467"/>
                  </a:lnTo>
                  <a:lnTo>
                    <a:pt x="5413908" y="55206"/>
                  </a:lnTo>
                  <a:lnTo>
                    <a:pt x="5423052" y="49034"/>
                  </a:lnTo>
                  <a:lnTo>
                    <a:pt x="5429199" y="39903"/>
                  </a:lnTo>
                  <a:lnTo>
                    <a:pt x="5431460" y="2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53365" y="1090930"/>
              <a:ext cx="5392420" cy="0"/>
            </a:xfrm>
            <a:custGeom>
              <a:avLst/>
              <a:gdLst/>
              <a:ahLst/>
              <a:cxnLst/>
              <a:rect l="l" t="t" r="r" b="b"/>
              <a:pathLst>
                <a:path w="5392420">
                  <a:moveTo>
                    <a:pt x="0" y="0"/>
                  </a:moveTo>
                  <a:lnTo>
                    <a:pt x="5391879" y="0"/>
                  </a:lnTo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71334" y="1090930"/>
              <a:ext cx="2767965" cy="2188845"/>
            </a:xfrm>
            <a:custGeom>
              <a:avLst/>
              <a:gdLst/>
              <a:ahLst/>
              <a:cxnLst/>
              <a:rect l="l" t="t" r="r" b="b"/>
              <a:pathLst>
                <a:path w="2767965" h="2188845">
                  <a:moveTo>
                    <a:pt x="0" y="0"/>
                  </a:moveTo>
                  <a:lnTo>
                    <a:pt x="2767840" y="218883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39175" y="1090930"/>
              <a:ext cx="2606675" cy="2188845"/>
            </a:xfrm>
            <a:custGeom>
              <a:avLst/>
              <a:gdLst/>
              <a:ahLst/>
              <a:cxnLst/>
              <a:rect l="l" t="t" r="r" b="b"/>
              <a:pathLst>
                <a:path w="2606675" h="2188845">
                  <a:moveTo>
                    <a:pt x="2606069" y="2188836"/>
                  </a:moveTo>
                  <a:lnTo>
                    <a:pt x="0" y="0"/>
                  </a:lnTo>
                  <a:lnTo>
                    <a:pt x="0" y="218883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2943" y="2564988"/>
              <a:ext cx="158771" cy="18710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553115" y="2423969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323840" y="145776"/>
                  </a:moveTo>
                  <a:lnTo>
                    <a:pt x="317278" y="209572"/>
                  </a:lnTo>
                  <a:lnTo>
                    <a:pt x="286558" y="265868"/>
                  </a:lnTo>
                  <a:lnTo>
                    <a:pt x="236326" y="305880"/>
                  </a:lnTo>
                  <a:lnTo>
                    <a:pt x="174585" y="323363"/>
                  </a:lnTo>
                  <a:lnTo>
                    <a:pt x="184521" y="365740"/>
                  </a:lnTo>
                  <a:lnTo>
                    <a:pt x="204578" y="402737"/>
                  </a:lnTo>
                  <a:lnTo>
                    <a:pt x="233060" y="432965"/>
                  </a:lnTo>
                  <a:lnTo>
                    <a:pt x="268274" y="455034"/>
                  </a:lnTo>
                  <a:lnTo>
                    <a:pt x="308525" y="467556"/>
                  </a:lnTo>
                  <a:lnTo>
                    <a:pt x="352119" y="469140"/>
                  </a:lnTo>
                  <a:lnTo>
                    <a:pt x="383136" y="463035"/>
                  </a:lnTo>
                  <a:lnTo>
                    <a:pt x="438322" y="434013"/>
                  </a:lnTo>
                  <a:lnTo>
                    <a:pt x="484245" y="375146"/>
                  </a:lnTo>
                  <a:lnTo>
                    <a:pt x="496644" y="334929"/>
                  </a:lnTo>
                  <a:lnTo>
                    <a:pt x="498315" y="293451"/>
                  </a:lnTo>
                  <a:lnTo>
                    <a:pt x="489449" y="252893"/>
                  </a:lnTo>
                  <a:lnTo>
                    <a:pt x="470242" y="215436"/>
                  </a:lnTo>
                  <a:lnTo>
                    <a:pt x="440886" y="183258"/>
                  </a:lnTo>
                  <a:lnTo>
                    <a:pt x="386025" y="153048"/>
                  </a:lnTo>
                  <a:lnTo>
                    <a:pt x="355414" y="146410"/>
                  </a:lnTo>
                  <a:lnTo>
                    <a:pt x="323840" y="145776"/>
                  </a:lnTo>
                  <a:close/>
                </a:path>
                <a:path w="498475" h="469264">
                  <a:moveTo>
                    <a:pt x="146180" y="0"/>
                  </a:moveTo>
                  <a:lnTo>
                    <a:pt x="86167" y="17951"/>
                  </a:lnTo>
                  <a:lnTo>
                    <a:pt x="37377" y="57216"/>
                  </a:lnTo>
                  <a:lnTo>
                    <a:pt x="14054" y="93992"/>
                  </a:lnTo>
                  <a:lnTo>
                    <a:pt x="1659" y="134207"/>
                  </a:lnTo>
                  <a:lnTo>
                    <a:pt x="0" y="175682"/>
                  </a:lnTo>
                  <a:lnTo>
                    <a:pt x="8887" y="216237"/>
                  </a:lnTo>
                  <a:lnTo>
                    <a:pt x="28130" y="253692"/>
                  </a:lnTo>
                  <a:lnTo>
                    <a:pt x="57539" y="285869"/>
                  </a:lnTo>
                  <a:lnTo>
                    <a:pt x="112353" y="316085"/>
                  </a:lnTo>
                  <a:lnTo>
                    <a:pt x="174585" y="323363"/>
                  </a:lnTo>
                  <a:lnTo>
                    <a:pt x="174633" y="290985"/>
                  </a:lnTo>
                  <a:lnTo>
                    <a:pt x="181052" y="259567"/>
                  </a:lnTo>
                  <a:lnTo>
                    <a:pt x="211867" y="203271"/>
                  </a:lnTo>
                  <a:lnTo>
                    <a:pt x="262005" y="163259"/>
                  </a:lnTo>
                  <a:lnTo>
                    <a:pt x="323840" y="145776"/>
                  </a:lnTo>
                  <a:lnTo>
                    <a:pt x="313850" y="103394"/>
                  </a:lnTo>
                  <a:lnTo>
                    <a:pt x="293758" y="66394"/>
                  </a:lnTo>
                  <a:lnTo>
                    <a:pt x="265254" y="36165"/>
                  </a:lnTo>
                  <a:lnTo>
                    <a:pt x="230029" y="14096"/>
                  </a:lnTo>
                  <a:lnTo>
                    <a:pt x="189774" y="1578"/>
                  </a:lnTo>
                  <a:lnTo>
                    <a:pt x="146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53115" y="2423969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174585" y="323363"/>
                  </a:moveTo>
                  <a:lnTo>
                    <a:pt x="181052" y="259567"/>
                  </a:lnTo>
                  <a:lnTo>
                    <a:pt x="211867" y="203271"/>
                  </a:lnTo>
                  <a:lnTo>
                    <a:pt x="262005" y="163259"/>
                  </a:lnTo>
                  <a:lnTo>
                    <a:pt x="323840" y="145776"/>
                  </a:lnTo>
                  <a:lnTo>
                    <a:pt x="313850" y="103394"/>
                  </a:lnTo>
                  <a:lnTo>
                    <a:pt x="293758" y="66394"/>
                  </a:lnTo>
                  <a:lnTo>
                    <a:pt x="265254" y="36165"/>
                  </a:lnTo>
                  <a:lnTo>
                    <a:pt x="230029" y="14096"/>
                  </a:lnTo>
                  <a:lnTo>
                    <a:pt x="189774" y="1578"/>
                  </a:lnTo>
                  <a:lnTo>
                    <a:pt x="146180" y="0"/>
                  </a:lnTo>
                  <a:lnTo>
                    <a:pt x="115163" y="6104"/>
                  </a:lnTo>
                  <a:lnTo>
                    <a:pt x="59977" y="35127"/>
                  </a:lnTo>
                  <a:lnTo>
                    <a:pt x="14054" y="93992"/>
                  </a:lnTo>
                  <a:lnTo>
                    <a:pt x="1659" y="134207"/>
                  </a:lnTo>
                  <a:lnTo>
                    <a:pt x="0" y="175682"/>
                  </a:lnTo>
                  <a:lnTo>
                    <a:pt x="8887" y="216237"/>
                  </a:lnTo>
                  <a:lnTo>
                    <a:pt x="28130" y="253692"/>
                  </a:lnTo>
                  <a:lnTo>
                    <a:pt x="57539" y="285869"/>
                  </a:lnTo>
                  <a:lnTo>
                    <a:pt x="112353" y="316085"/>
                  </a:lnTo>
                  <a:lnTo>
                    <a:pt x="142958" y="322728"/>
                  </a:lnTo>
                  <a:lnTo>
                    <a:pt x="174585" y="323363"/>
                  </a:lnTo>
                  <a:close/>
                </a:path>
                <a:path w="498475" h="469264">
                  <a:moveTo>
                    <a:pt x="174585" y="323363"/>
                  </a:moveTo>
                  <a:lnTo>
                    <a:pt x="184521" y="365740"/>
                  </a:lnTo>
                  <a:lnTo>
                    <a:pt x="204578" y="402737"/>
                  </a:lnTo>
                  <a:lnTo>
                    <a:pt x="233060" y="432965"/>
                  </a:lnTo>
                  <a:lnTo>
                    <a:pt x="268274" y="455034"/>
                  </a:lnTo>
                  <a:lnTo>
                    <a:pt x="308525" y="467556"/>
                  </a:lnTo>
                  <a:lnTo>
                    <a:pt x="352119" y="469140"/>
                  </a:lnTo>
                  <a:lnTo>
                    <a:pt x="383136" y="463035"/>
                  </a:lnTo>
                  <a:lnTo>
                    <a:pt x="438322" y="434013"/>
                  </a:lnTo>
                  <a:lnTo>
                    <a:pt x="484245" y="375146"/>
                  </a:lnTo>
                  <a:lnTo>
                    <a:pt x="496644" y="334929"/>
                  </a:lnTo>
                  <a:lnTo>
                    <a:pt x="498315" y="293451"/>
                  </a:lnTo>
                  <a:lnTo>
                    <a:pt x="489449" y="252893"/>
                  </a:lnTo>
                  <a:lnTo>
                    <a:pt x="470242" y="215436"/>
                  </a:lnTo>
                  <a:lnTo>
                    <a:pt x="440886" y="183258"/>
                  </a:lnTo>
                  <a:lnTo>
                    <a:pt x="386025" y="153048"/>
                  </a:lnTo>
                  <a:lnTo>
                    <a:pt x="323840" y="145776"/>
                  </a:lnTo>
                  <a:lnTo>
                    <a:pt x="323721" y="178155"/>
                  </a:lnTo>
                  <a:lnTo>
                    <a:pt x="317278" y="209572"/>
                  </a:lnTo>
                  <a:lnTo>
                    <a:pt x="286558" y="265868"/>
                  </a:lnTo>
                  <a:lnTo>
                    <a:pt x="236326" y="305880"/>
                  </a:lnTo>
                  <a:lnTo>
                    <a:pt x="206472" y="317657"/>
                  </a:lnTo>
                  <a:lnTo>
                    <a:pt x="174585" y="323363"/>
                  </a:lnTo>
                  <a:close/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15802" y="2418589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14038" y="2835893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19718" y="1090930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4">
                  <a:moveTo>
                    <a:pt x="251616" y="0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42644" y="1067523"/>
              <a:ext cx="5431790" cy="2246630"/>
            </a:xfrm>
            <a:custGeom>
              <a:avLst/>
              <a:gdLst/>
              <a:ahLst/>
              <a:cxnLst/>
              <a:rect l="l" t="t" r="r" b="b"/>
              <a:pathLst>
                <a:path w="5431790" h="2246629">
                  <a:moveTo>
                    <a:pt x="57518" y="28727"/>
                  </a:moveTo>
                  <a:lnTo>
                    <a:pt x="55257" y="17513"/>
                  </a:lnTo>
                  <a:lnTo>
                    <a:pt x="49098" y="8382"/>
                  </a:lnTo>
                  <a:lnTo>
                    <a:pt x="39954" y="2247"/>
                  </a:lnTo>
                  <a:lnTo>
                    <a:pt x="28765" y="0"/>
                  </a:lnTo>
                  <a:lnTo>
                    <a:pt x="17564" y="2247"/>
                  </a:lnTo>
                  <a:lnTo>
                    <a:pt x="8420" y="8382"/>
                  </a:lnTo>
                  <a:lnTo>
                    <a:pt x="2260" y="17513"/>
                  </a:lnTo>
                  <a:lnTo>
                    <a:pt x="0" y="28727"/>
                  </a:lnTo>
                  <a:lnTo>
                    <a:pt x="2260" y="39878"/>
                  </a:lnTo>
                  <a:lnTo>
                    <a:pt x="8420" y="48971"/>
                  </a:lnTo>
                  <a:lnTo>
                    <a:pt x="17564" y="55092"/>
                  </a:lnTo>
                  <a:lnTo>
                    <a:pt x="28765" y="57340"/>
                  </a:lnTo>
                  <a:lnTo>
                    <a:pt x="39954" y="55092"/>
                  </a:lnTo>
                  <a:lnTo>
                    <a:pt x="49098" y="48971"/>
                  </a:lnTo>
                  <a:lnTo>
                    <a:pt x="55257" y="39878"/>
                  </a:lnTo>
                  <a:lnTo>
                    <a:pt x="57518" y="28727"/>
                  </a:lnTo>
                  <a:close/>
                </a:path>
                <a:path w="5431790" h="2246629">
                  <a:moveTo>
                    <a:pt x="2825305" y="2217521"/>
                  </a:moveTo>
                  <a:lnTo>
                    <a:pt x="2823057" y="2206333"/>
                  </a:lnTo>
                  <a:lnTo>
                    <a:pt x="2816923" y="2197214"/>
                  </a:lnTo>
                  <a:lnTo>
                    <a:pt x="2807817" y="2191067"/>
                  </a:lnTo>
                  <a:lnTo>
                    <a:pt x="2796654" y="2188807"/>
                  </a:lnTo>
                  <a:lnTo>
                    <a:pt x="2785414" y="2191067"/>
                  </a:lnTo>
                  <a:lnTo>
                    <a:pt x="2776270" y="2197214"/>
                  </a:lnTo>
                  <a:lnTo>
                    <a:pt x="2770111" y="2206333"/>
                  </a:lnTo>
                  <a:lnTo>
                    <a:pt x="2767863" y="2217521"/>
                  </a:lnTo>
                  <a:lnTo>
                    <a:pt x="2770111" y="2228685"/>
                  </a:lnTo>
                  <a:lnTo>
                    <a:pt x="2776270" y="2237803"/>
                  </a:lnTo>
                  <a:lnTo>
                    <a:pt x="2785414" y="2243963"/>
                  </a:lnTo>
                  <a:lnTo>
                    <a:pt x="2796654" y="2246211"/>
                  </a:lnTo>
                  <a:lnTo>
                    <a:pt x="2807817" y="2243963"/>
                  </a:lnTo>
                  <a:lnTo>
                    <a:pt x="2816923" y="2237803"/>
                  </a:lnTo>
                  <a:lnTo>
                    <a:pt x="2823057" y="2228685"/>
                  </a:lnTo>
                  <a:lnTo>
                    <a:pt x="2825305" y="2217521"/>
                  </a:lnTo>
                  <a:close/>
                </a:path>
                <a:path w="5431790" h="2246629">
                  <a:moveTo>
                    <a:pt x="2825305" y="28727"/>
                  </a:moveTo>
                  <a:lnTo>
                    <a:pt x="2823057" y="17513"/>
                  </a:lnTo>
                  <a:lnTo>
                    <a:pt x="2816923" y="8382"/>
                  </a:lnTo>
                  <a:lnTo>
                    <a:pt x="2807817" y="2247"/>
                  </a:lnTo>
                  <a:lnTo>
                    <a:pt x="2796654" y="0"/>
                  </a:lnTo>
                  <a:lnTo>
                    <a:pt x="2785414" y="2247"/>
                  </a:lnTo>
                  <a:lnTo>
                    <a:pt x="2776270" y="8382"/>
                  </a:lnTo>
                  <a:lnTo>
                    <a:pt x="2770111" y="17513"/>
                  </a:lnTo>
                  <a:lnTo>
                    <a:pt x="2767863" y="28727"/>
                  </a:lnTo>
                  <a:lnTo>
                    <a:pt x="2770111" y="39878"/>
                  </a:lnTo>
                  <a:lnTo>
                    <a:pt x="2776270" y="48971"/>
                  </a:lnTo>
                  <a:lnTo>
                    <a:pt x="2785414" y="55092"/>
                  </a:lnTo>
                  <a:lnTo>
                    <a:pt x="2796654" y="57340"/>
                  </a:lnTo>
                  <a:lnTo>
                    <a:pt x="2807817" y="55092"/>
                  </a:lnTo>
                  <a:lnTo>
                    <a:pt x="2816923" y="48971"/>
                  </a:lnTo>
                  <a:lnTo>
                    <a:pt x="2823057" y="39878"/>
                  </a:lnTo>
                  <a:lnTo>
                    <a:pt x="2825305" y="28727"/>
                  </a:lnTo>
                  <a:close/>
                </a:path>
                <a:path w="5431790" h="2246629">
                  <a:moveTo>
                    <a:pt x="5431510" y="2217521"/>
                  </a:moveTo>
                  <a:lnTo>
                    <a:pt x="5429237" y="2206333"/>
                  </a:lnTo>
                  <a:lnTo>
                    <a:pt x="5423052" y="2197214"/>
                  </a:lnTo>
                  <a:lnTo>
                    <a:pt x="5413908" y="2191067"/>
                  </a:lnTo>
                  <a:lnTo>
                    <a:pt x="5402719" y="2188807"/>
                  </a:lnTo>
                  <a:lnTo>
                    <a:pt x="5391531" y="2191067"/>
                  </a:lnTo>
                  <a:lnTo>
                    <a:pt x="5382387" y="2197214"/>
                  </a:lnTo>
                  <a:lnTo>
                    <a:pt x="5376202" y="2206333"/>
                  </a:lnTo>
                  <a:lnTo>
                    <a:pt x="5373929" y="2217521"/>
                  </a:lnTo>
                  <a:lnTo>
                    <a:pt x="5376202" y="2228685"/>
                  </a:lnTo>
                  <a:lnTo>
                    <a:pt x="5382387" y="2237803"/>
                  </a:lnTo>
                  <a:lnTo>
                    <a:pt x="5391531" y="2243963"/>
                  </a:lnTo>
                  <a:lnTo>
                    <a:pt x="5402719" y="2246211"/>
                  </a:lnTo>
                  <a:lnTo>
                    <a:pt x="5413908" y="2243963"/>
                  </a:lnTo>
                  <a:lnTo>
                    <a:pt x="5423052" y="2237803"/>
                  </a:lnTo>
                  <a:lnTo>
                    <a:pt x="5429237" y="2228685"/>
                  </a:lnTo>
                  <a:lnTo>
                    <a:pt x="5431510" y="2217521"/>
                  </a:lnTo>
                  <a:close/>
                </a:path>
                <a:path w="5431790" h="2246629">
                  <a:moveTo>
                    <a:pt x="5431510" y="28727"/>
                  </a:moveTo>
                  <a:lnTo>
                    <a:pt x="5429237" y="17513"/>
                  </a:lnTo>
                  <a:lnTo>
                    <a:pt x="5423052" y="8382"/>
                  </a:lnTo>
                  <a:lnTo>
                    <a:pt x="5413908" y="2247"/>
                  </a:lnTo>
                  <a:lnTo>
                    <a:pt x="5402719" y="0"/>
                  </a:lnTo>
                  <a:lnTo>
                    <a:pt x="5391531" y="2247"/>
                  </a:lnTo>
                  <a:lnTo>
                    <a:pt x="5382387" y="8382"/>
                  </a:lnTo>
                  <a:lnTo>
                    <a:pt x="5376202" y="17513"/>
                  </a:lnTo>
                  <a:lnTo>
                    <a:pt x="5373929" y="28727"/>
                  </a:lnTo>
                  <a:lnTo>
                    <a:pt x="5376202" y="39878"/>
                  </a:lnTo>
                  <a:lnTo>
                    <a:pt x="5382387" y="48971"/>
                  </a:lnTo>
                  <a:lnTo>
                    <a:pt x="5391531" y="55092"/>
                  </a:lnTo>
                  <a:lnTo>
                    <a:pt x="5402719" y="57340"/>
                  </a:lnTo>
                  <a:lnTo>
                    <a:pt x="5413908" y="55092"/>
                  </a:lnTo>
                  <a:lnTo>
                    <a:pt x="5423052" y="48971"/>
                  </a:lnTo>
                  <a:lnTo>
                    <a:pt x="5429237" y="39878"/>
                  </a:lnTo>
                  <a:lnTo>
                    <a:pt x="5431510" y="28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53441" y="1096247"/>
              <a:ext cx="5392420" cy="0"/>
            </a:xfrm>
            <a:custGeom>
              <a:avLst/>
              <a:gdLst/>
              <a:ahLst/>
              <a:cxnLst/>
              <a:rect l="l" t="t" r="r" b="b"/>
              <a:pathLst>
                <a:path w="5392420">
                  <a:moveTo>
                    <a:pt x="0" y="0"/>
                  </a:moveTo>
                  <a:lnTo>
                    <a:pt x="5391929" y="0"/>
                  </a:lnTo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71410" y="1096247"/>
              <a:ext cx="2767965" cy="2188845"/>
            </a:xfrm>
            <a:custGeom>
              <a:avLst/>
              <a:gdLst/>
              <a:ahLst/>
              <a:cxnLst/>
              <a:rect l="l" t="t" r="r" b="b"/>
              <a:pathLst>
                <a:path w="2767965" h="2188845">
                  <a:moveTo>
                    <a:pt x="0" y="0"/>
                  </a:moveTo>
                  <a:lnTo>
                    <a:pt x="2767891" y="218878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39301" y="1096247"/>
              <a:ext cx="2606675" cy="2188845"/>
            </a:xfrm>
            <a:custGeom>
              <a:avLst/>
              <a:gdLst/>
              <a:ahLst/>
              <a:cxnLst/>
              <a:rect l="l" t="t" r="r" b="b"/>
              <a:pathLst>
                <a:path w="2606675" h="2188845">
                  <a:moveTo>
                    <a:pt x="2606069" y="2188786"/>
                  </a:moveTo>
                  <a:lnTo>
                    <a:pt x="0" y="0"/>
                  </a:lnTo>
                  <a:lnTo>
                    <a:pt x="0" y="218878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2943" y="2570241"/>
              <a:ext cx="158771" cy="18710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553226" y="2429235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323729" y="145763"/>
                  </a:moveTo>
                  <a:lnTo>
                    <a:pt x="317262" y="209559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174474" y="323351"/>
                  </a:ln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2" y="463023"/>
                  </a:lnTo>
                  <a:lnTo>
                    <a:pt x="438338" y="434006"/>
                  </a:lnTo>
                  <a:lnTo>
                    <a:pt x="484260" y="375142"/>
                  </a:lnTo>
                  <a:lnTo>
                    <a:pt x="496656" y="334923"/>
                  </a:lnTo>
                  <a:lnTo>
                    <a:pt x="498315" y="293446"/>
                  </a:lnTo>
                  <a:lnTo>
                    <a:pt x="489427" y="252891"/>
                  </a:lnTo>
                  <a:lnTo>
                    <a:pt x="470184" y="215435"/>
                  </a:lnTo>
                  <a:lnTo>
                    <a:pt x="440775" y="183258"/>
                  </a:lnTo>
                  <a:lnTo>
                    <a:pt x="385961" y="153042"/>
                  </a:lnTo>
                  <a:lnTo>
                    <a:pt x="355356" y="146399"/>
                  </a:lnTo>
                  <a:lnTo>
                    <a:pt x="323729" y="145763"/>
                  </a:lnTo>
                  <a:close/>
                </a:path>
                <a:path w="498475" h="469264">
                  <a:moveTo>
                    <a:pt x="146195" y="0"/>
                  </a:moveTo>
                  <a:lnTo>
                    <a:pt x="86183" y="17945"/>
                  </a:lnTo>
                  <a:lnTo>
                    <a:pt x="37393" y="57204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90" y="316078"/>
                  </a:lnTo>
                  <a:lnTo>
                    <a:pt x="174474" y="323351"/>
                  </a:lnTo>
                  <a:lnTo>
                    <a:pt x="174593" y="290972"/>
                  </a:lnTo>
                  <a:lnTo>
                    <a:pt x="181036" y="259555"/>
                  </a:lnTo>
                  <a:lnTo>
                    <a:pt x="211756" y="203259"/>
                  </a:lnTo>
                  <a:lnTo>
                    <a:pt x="261989" y="163246"/>
                  </a:lnTo>
                  <a:lnTo>
                    <a:pt x="323729" y="145763"/>
                  </a:lnTo>
                  <a:lnTo>
                    <a:pt x="313793" y="103387"/>
                  </a:lnTo>
                  <a:lnTo>
                    <a:pt x="293736" y="66391"/>
                  </a:lnTo>
                  <a:lnTo>
                    <a:pt x="265254" y="36164"/>
                  </a:lnTo>
                  <a:lnTo>
                    <a:pt x="230040" y="14096"/>
                  </a:lnTo>
                  <a:lnTo>
                    <a:pt x="189789" y="1578"/>
                  </a:lnTo>
                  <a:lnTo>
                    <a:pt x="14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53226" y="2429235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174474" y="323351"/>
                  </a:moveTo>
                  <a:lnTo>
                    <a:pt x="181036" y="259555"/>
                  </a:lnTo>
                  <a:lnTo>
                    <a:pt x="211756" y="203259"/>
                  </a:lnTo>
                  <a:lnTo>
                    <a:pt x="261989" y="163246"/>
                  </a:lnTo>
                  <a:lnTo>
                    <a:pt x="323729" y="145763"/>
                  </a:lnTo>
                  <a:lnTo>
                    <a:pt x="313793" y="103387"/>
                  </a:lnTo>
                  <a:lnTo>
                    <a:pt x="293736" y="66391"/>
                  </a:lnTo>
                  <a:lnTo>
                    <a:pt x="265254" y="36164"/>
                  </a:lnTo>
                  <a:lnTo>
                    <a:pt x="230040" y="14096"/>
                  </a:lnTo>
                  <a:lnTo>
                    <a:pt x="189789" y="1578"/>
                  </a:lnTo>
                  <a:lnTo>
                    <a:pt x="146195" y="0"/>
                  </a:lnTo>
                  <a:lnTo>
                    <a:pt x="115179" y="6102"/>
                  </a:lnTo>
                  <a:lnTo>
                    <a:pt x="59992" y="35116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90" y="316078"/>
                  </a:lnTo>
                  <a:lnTo>
                    <a:pt x="142900" y="322717"/>
                  </a:lnTo>
                  <a:lnTo>
                    <a:pt x="174474" y="323351"/>
                  </a:lnTo>
                  <a:close/>
                </a:path>
                <a:path w="498475" h="469264">
                  <a:moveTo>
                    <a:pt x="174474" y="323351"/>
                  </a:move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2" y="463023"/>
                  </a:lnTo>
                  <a:lnTo>
                    <a:pt x="438338" y="434006"/>
                  </a:lnTo>
                  <a:lnTo>
                    <a:pt x="484260" y="375142"/>
                  </a:lnTo>
                  <a:lnTo>
                    <a:pt x="496656" y="334923"/>
                  </a:lnTo>
                  <a:lnTo>
                    <a:pt x="498315" y="293446"/>
                  </a:lnTo>
                  <a:lnTo>
                    <a:pt x="489427" y="252891"/>
                  </a:lnTo>
                  <a:lnTo>
                    <a:pt x="470184" y="215435"/>
                  </a:lnTo>
                  <a:lnTo>
                    <a:pt x="440775" y="183258"/>
                  </a:lnTo>
                  <a:lnTo>
                    <a:pt x="385961" y="153042"/>
                  </a:lnTo>
                  <a:lnTo>
                    <a:pt x="323729" y="145763"/>
                  </a:lnTo>
                  <a:lnTo>
                    <a:pt x="323682" y="178142"/>
                  </a:lnTo>
                  <a:lnTo>
                    <a:pt x="317262" y="209559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206432" y="317644"/>
                  </a:lnTo>
                  <a:lnTo>
                    <a:pt x="174474" y="323351"/>
                  </a:lnTo>
                  <a:close/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15929" y="2423843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14164" y="2841159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84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19781" y="1096247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4">
                  <a:moveTo>
                    <a:pt x="251628" y="0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2504" y="1057007"/>
              <a:ext cx="5431790" cy="2246630"/>
            </a:xfrm>
            <a:custGeom>
              <a:avLst/>
              <a:gdLst/>
              <a:ahLst/>
              <a:cxnLst/>
              <a:rect l="l" t="t" r="r" b="b"/>
              <a:pathLst>
                <a:path w="5431790" h="2246629">
                  <a:moveTo>
                    <a:pt x="57505" y="28613"/>
                  </a:moveTo>
                  <a:lnTo>
                    <a:pt x="55245" y="17462"/>
                  </a:lnTo>
                  <a:lnTo>
                    <a:pt x="49085" y="8369"/>
                  </a:lnTo>
                  <a:lnTo>
                    <a:pt x="39954" y="2247"/>
                  </a:lnTo>
                  <a:lnTo>
                    <a:pt x="28765" y="0"/>
                  </a:lnTo>
                  <a:lnTo>
                    <a:pt x="17564" y="2247"/>
                  </a:lnTo>
                  <a:lnTo>
                    <a:pt x="8420" y="8369"/>
                  </a:lnTo>
                  <a:lnTo>
                    <a:pt x="2260" y="17462"/>
                  </a:lnTo>
                  <a:lnTo>
                    <a:pt x="0" y="28613"/>
                  </a:lnTo>
                  <a:lnTo>
                    <a:pt x="2260" y="39827"/>
                  </a:lnTo>
                  <a:lnTo>
                    <a:pt x="8420" y="48958"/>
                  </a:lnTo>
                  <a:lnTo>
                    <a:pt x="17564" y="55105"/>
                  </a:lnTo>
                  <a:lnTo>
                    <a:pt x="28765" y="57353"/>
                  </a:lnTo>
                  <a:lnTo>
                    <a:pt x="39954" y="55105"/>
                  </a:lnTo>
                  <a:lnTo>
                    <a:pt x="49085" y="48958"/>
                  </a:lnTo>
                  <a:lnTo>
                    <a:pt x="55245" y="39827"/>
                  </a:lnTo>
                  <a:lnTo>
                    <a:pt x="57505" y="28613"/>
                  </a:lnTo>
                  <a:close/>
                </a:path>
                <a:path w="5431790" h="2246629">
                  <a:moveTo>
                    <a:pt x="2825318" y="2217509"/>
                  </a:moveTo>
                  <a:lnTo>
                    <a:pt x="2823070" y="2206333"/>
                  </a:lnTo>
                  <a:lnTo>
                    <a:pt x="2816936" y="2197214"/>
                  </a:lnTo>
                  <a:lnTo>
                    <a:pt x="2807830" y="2191054"/>
                  </a:lnTo>
                  <a:lnTo>
                    <a:pt x="2796667" y="2188807"/>
                  </a:lnTo>
                  <a:lnTo>
                    <a:pt x="2785427" y="2191054"/>
                  </a:lnTo>
                  <a:lnTo>
                    <a:pt x="2776283" y="2197214"/>
                  </a:lnTo>
                  <a:lnTo>
                    <a:pt x="2770124" y="2206333"/>
                  </a:lnTo>
                  <a:lnTo>
                    <a:pt x="2767876" y="2217509"/>
                  </a:lnTo>
                  <a:lnTo>
                    <a:pt x="2770124" y="2228685"/>
                  </a:lnTo>
                  <a:lnTo>
                    <a:pt x="2776283" y="2237803"/>
                  </a:lnTo>
                  <a:lnTo>
                    <a:pt x="2785427" y="2243950"/>
                  </a:lnTo>
                  <a:lnTo>
                    <a:pt x="2796667" y="2246211"/>
                  </a:lnTo>
                  <a:lnTo>
                    <a:pt x="2807830" y="2243950"/>
                  </a:lnTo>
                  <a:lnTo>
                    <a:pt x="2816936" y="2237803"/>
                  </a:lnTo>
                  <a:lnTo>
                    <a:pt x="2823070" y="2228685"/>
                  </a:lnTo>
                  <a:lnTo>
                    <a:pt x="2825318" y="2217509"/>
                  </a:lnTo>
                  <a:close/>
                </a:path>
                <a:path w="5431790" h="2246629">
                  <a:moveTo>
                    <a:pt x="2825318" y="28613"/>
                  </a:moveTo>
                  <a:lnTo>
                    <a:pt x="2823070" y="17462"/>
                  </a:lnTo>
                  <a:lnTo>
                    <a:pt x="2816936" y="8369"/>
                  </a:lnTo>
                  <a:lnTo>
                    <a:pt x="2807830" y="2247"/>
                  </a:lnTo>
                  <a:lnTo>
                    <a:pt x="2796667" y="0"/>
                  </a:lnTo>
                  <a:lnTo>
                    <a:pt x="2785427" y="2247"/>
                  </a:lnTo>
                  <a:lnTo>
                    <a:pt x="2776283" y="8369"/>
                  </a:lnTo>
                  <a:lnTo>
                    <a:pt x="2770124" y="17462"/>
                  </a:lnTo>
                  <a:lnTo>
                    <a:pt x="2767876" y="28613"/>
                  </a:lnTo>
                  <a:lnTo>
                    <a:pt x="2770124" y="39827"/>
                  </a:lnTo>
                  <a:lnTo>
                    <a:pt x="2776283" y="48958"/>
                  </a:lnTo>
                  <a:lnTo>
                    <a:pt x="2785427" y="55105"/>
                  </a:lnTo>
                  <a:lnTo>
                    <a:pt x="2796667" y="57353"/>
                  </a:lnTo>
                  <a:lnTo>
                    <a:pt x="2807830" y="55105"/>
                  </a:lnTo>
                  <a:lnTo>
                    <a:pt x="2816936" y="48958"/>
                  </a:lnTo>
                  <a:lnTo>
                    <a:pt x="2823070" y="39827"/>
                  </a:lnTo>
                  <a:lnTo>
                    <a:pt x="2825318" y="28613"/>
                  </a:lnTo>
                  <a:close/>
                </a:path>
                <a:path w="5431790" h="2246629">
                  <a:moveTo>
                    <a:pt x="5431396" y="2217509"/>
                  </a:moveTo>
                  <a:lnTo>
                    <a:pt x="5429148" y="2206333"/>
                  </a:lnTo>
                  <a:lnTo>
                    <a:pt x="5423001" y="2197214"/>
                  </a:lnTo>
                  <a:lnTo>
                    <a:pt x="5413895" y="2191054"/>
                  </a:lnTo>
                  <a:lnTo>
                    <a:pt x="5402732" y="2188807"/>
                  </a:lnTo>
                  <a:lnTo>
                    <a:pt x="5391493" y="2191054"/>
                  </a:lnTo>
                  <a:lnTo>
                    <a:pt x="5382349" y="2197214"/>
                  </a:lnTo>
                  <a:lnTo>
                    <a:pt x="5376202" y="2206333"/>
                  </a:lnTo>
                  <a:lnTo>
                    <a:pt x="5373941" y="2217509"/>
                  </a:lnTo>
                  <a:lnTo>
                    <a:pt x="5376202" y="2228685"/>
                  </a:lnTo>
                  <a:lnTo>
                    <a:pt x="5382349" y="2237803"/>
                  </a:lnTo>
                  <a:lnTo>
                    <a:pt x="5391493" y="2243950"/>
                  </a:lnTo>
                  <a:lnTo>
                    <a:pt x="5402732" y="2246211"/>
                  </a:lnTo>
                  <a:lnTo>
                    <a:pt x="5413895" y="2243950"/>
                  </a:lnTo>
                  <a:lnTo>
                    <a:pt x="5423001" y="2237803"/>
                  </a:lnTo>
                  <a:lnTo>
                    <a:pt x="5429148" y="2228685"/>
                  </a:lnTo>
                  <a:lnTo>
                    <a:pt x="5431396" y="2217509"/>
                  </a:lnTo>
                  <a:close/>
                </a:path>
                <a:path w="5431790" h="2246629">
                  <a:moveTo>
                    <a:pt x="5431396" y="28613"/>
                  </a:moveTo>
                  <a:lnTo>
                    <a:pt x="5429148" y="17462"/>
                  </a:lnTo>
                  <a:lnTo>
                    <a:pt x="5423001" y="8369"/>
                  </a:lnTo>
                  <a:lnTo>
                    <a:pt x="5413895" y="2247"/>
                  </a:lnTo>
                  <a:lnTo>
                    <a:pt x="5402732" y="0"/>
                  </a:lnTo>
                  <a:lnTo>
                    <a:pt x="5391493" y="2247"/>
                  </a:lnTo>
                  <a:lnTo>
                    <a:pt x="5382349" y="8369"/>
                  </a:lnTo>
                  <a:lnTo>
                    <a:pt x="5376202" y="17462"/>
                  </a:lnTo>
                  <a:lnTo>
                    <a:pt x="5373941" y="28613"/>
                  </a:lnTo>
                  <a:lnTo>
                    <a:pt x="5376202" y="39827"/>
                  </a:lnTo>
                  <a:lnTo>
                    <a:pt x="5382349" y="48958"/>
                  </a:lnTo>
                  <a:lnTo>
                    <a:pt x="5391493" y="55105"/>
                  </a:lnTo>
                  <a:lnTo>
                    <a:pt x="5402732" y="57353"/>
                  </a:lnTo>
                  <a:lnTo>
                    <a:pt x="5413895" y="55105"/>
                  </a:lnTo>
                  <a:lnTo>
                    <a:pt x="5423001" y="48958"/>
                  </a:lnTo>
                  <a:lnTo>
                    <a:pt x="5429148" y="39827"/>
                  </a:lnTo>
                  <a:lnTo>
                    <a:pt x="5431396" y="28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53289" y="1085613"/>
              <a:ext cx="5392420" cy="0"/>
            </a:xfrm>
            <a:custGeom>
              <a:avLst/>
              <a:gdLst/>
              <a:ahLst/>
              <a:cxnLst/>
              <a:rect l="l" t="t" r="r" b="b"/>
              <a:pathLst>
                <a:path w="5392420">
                  <a:moveTo>
                    <a:pt x="0" y="0"/>
                  </a:moveTo>
                  <a:lnTo>
                    <a:pt x="5391955" y="0"/>
                  </a:lnTo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71271" y="1085613"/>
              <a:ext cx="2767965" cy="2189480"/>
            </a:xfrm>
            <a:custGeom>
              <a:avLst/>
              <a:gdLst/>
              <a:ahLst/>
              <a:cxnLst/>
              <a:rect l="l" t="t" r="r" b="b"/>
              <a:pathLst>
                <a:path w="2767965" h="2189479">
                  <a:moveTo>
                    <a:pt x="0" y="0"/>
                  </a:moveTo>
                  <a:lnTo>
                    <a:pt x="2767904" y="2188899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39175" y="1085613"/>
              <a:ext cx="2606675" cy="2189480"/>
            </a:xfrm>
            <a:custGeom>
              <a:avLst/>
              <a:gdLst/>
              <a:ahLst/>
              <a:cxnLst/>
              <a:rect l="l" t="t" r="r" b="b"/>
              <a:pathLst>
                <a:path w="2606675" h="2189479">
                  <a:moveTo>
                    <a:pt x="2606069" y="2188899"/>
                  </a:moveTo>
                  <a:lnTo>
                    <a:pt x="0" y="0"/>
                  </a:lnTo>
                  <a:lnTo>
                    <a:pt x="0" y="2188899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2816" y="2559734"/>
              <a:ext cx="158771" cy="18709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553100" y="2418716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323729" y="145776"/>
                  </a:moveTo>
                  <a:lnTo>
                    <a:pt x="317262" y="209561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174474" y="323351"/>
                  </a:ln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0" y="463025"/>
                  </a:lnTo>
                  <a:lnTo>
                    <a:pt x="438284" y="434011"/>
                  </a:lnTo>
                  <a:lnTo>
                    <a:pt x="484187" y="375142"/>
                  </a:lnTo>
                  <a:lnTo>
                    <a:pt x="496618" y="334923"/>
                  </a:lnTo>
                  <a:lnTo>
                    <a:pt x="498299" y="293446"/>
                  </a:lnTo>
                  <a:lnTo>
                    <a:pt x="489423" y="252891"/>
                  </a:lnTo>
                  <a:lnTo>
                    <a:pt x="470183" y="215435"/>
                  </a:lnTo>
                  <a:lnTo>
                    <a:pt x="440775" y="183258"/>
                  </a:lnTo>
                  <a:lnTo>
                    <a:pt x="385961" y="153048"/>
                  </a:lnTo>
                  <a:lnTo>
                    <a:pt x="355356" y="146410"/>
                  </a:lnTo>
                  <a:lnTo>
                    <a:pt x="323729" y="145776"/>
                  </a:lnTo>
                  <a:close/>
                </a:path>
                <a:path w="498475" h="469264">
                  <a:moveTo>
                    <a:pt x="146195" y="0"/>
                  </a:moveTo>
                  <a:lnTo>
                    <a:pt x="86183" y="17945"/>
                  </a:lnTo>
                  <a:lnTo>
                    <a:pt x="37393" y="57204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42" y="316078"/>
                  </a:lnTo>
                  <a:lnTo>
                    <a:pt x="174474" y="323351"/>
                  </a:lnTo>
                  <a:lnTo>
                    <a:pt x="174593" y="290972"/>
                  </a:lnTo>
                  <a:lnTo>
                    <a:pt x="181036" y="259555"/>
                  </a:lnTo>
                  <a:lnTo>
                    <a:pt x="211756" y="203259"/>
                  </a:lnTo>
                  <a:lnTo>
                    <a:pt x="261941" y="163248"/>
                  </a:lnTo>
                  <a:lnTo>
                    <a:pt x="323729" y="145776"/>
                  </a:lnTo>
                  <a:lnTo>
                    <a:pt x="313740" y="103394"/>
                  </a:lnTo>
                  <a:lnTo>
                    <a:pt x="293652" y="66394"/>
                  </a:lnTo>
                  <a:lnTo>
                    <a:pt x="265159" y="36165"/>
                  </a:lnTo>
                  <a:lnTo>
                    <a:pt x="229956" y="14096"/>
                  </a:lnTo>
                  <a:lnTo>
                    <a:pt x="189736" y="1578"/>
                  </a:lnTo>
                  <a:lnTo>
                    <a:pt x="14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53100" y="2418716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174474" y="323351"/>
                  </a:moveTo>
                  <a:lnTo>
                    <a:pt x="181036" y="259555"/>
                  </a:lnTo>
                  <a:lnTo>
                    <a:pt x="211756" y="203259"/>
                  </a:lnTo>
                  <a:lnTo>
                    <a:pt x="261941" y="163248"/>
                  </a:lnTo>
                  <a:lnTo>
                    <a:pt x="323729" y="145776"/>
                  </a:lnTo>
                  <a:lnTo>
                    <a:pt x="313740" y="103394"/>
                  </a:lnTo>
                  <a:lnTo>
                    <a:pt x="293652" y="66394"/>
                  </a:lnTo>
                  <a:lnTo>
                    <a:pt x="265159" y="36165"/>
                  </a:lnTo>
                  <a:lnTo>
                    <a:pt x="229956" y="14096"/>
                  </a:lnTo>
                  <a:lnTo>
                    <a:pt x="189736" y="1578"/>
                  </a:lnTo>
                  <a:lnTo>
                    <a:pt x="146195" y="0"/>
                  </a:lnTo>
                  <a:lnTo>
                    <a:pt x="115179" y="6102"/>
                  </a:lnTo>
                  <a:lnTo>
                    <a:pt x="59992" y="35116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42" y="316078"/>
                  </a:lnTo>
                  <a:lnTo>
                    <a:pt x="142847" y="322717"/>
                  </a:lnTo>
                  <a:lnTo>
                    <a:pt x="174474" y="323351"/>
                  </a:lnTo>
                  <a:close/>
                </a:path>
                <a:path w="498475" h="469264">
                  <a:moveTo>
                    <a:pt x="174474" y="323351"/>
                  </a:move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0" y="463025"/>
                  </a:lnTo>
                  <a:lnTo>
                    <a:pt x="438284" y="434011"/>
                  </a:lnTo>
                  <a:lnTo>
                    <a:pt x="484187" y="375142"/>
                  </a:lnTo>
                  <a:lnTo>
                    <a:pt x="496618" y="334923"/>
                  </a:lnTo>
                  <a:lnTo>
                    <a:pt x="498299" y="293446"/>
                  </a:lnTo>
                  <a:lnTo>
                    <a:pt x="489423" y="252891"/>
                  </a:lnTo>
                  <a:lnTo>
                    <a:pt x="470183" y="215435"/>
                  </a:lnTo>
                  <a:lnTo>
                    <a:pt x="440775" y="183258"/>
                  </a:lnTo>
                  <a:lnTo>
                    <a:pt x="385961" y="153048"/>
                  </a:lnTo>
                  <a:lnTo>
                    <a:pt x="323729" y="145776"/>
                  </a:lnTo>
                  <a:lnTo>
                    <a:pt x="323682" y="178147"/>
                  </a:lnTo>
                  <a:lnTo>
                    <a:pt x="317262" y="209561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206432" y="317644"/>
                  </a:lnTo>
                  <a:lnTo>
                    <a:pt x="174474" y="323351"/>
                  </a:lnTo>
                  <a:close/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15802" y="2413323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13911" y="2830640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817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19642" y="1085613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4">
                  <a:moveTo>
                    <a:pt x="251628" y="0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3833" y="2357638"/>
              <a:ext cx="169113" cy="15757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4464" y="2423159"/>
              <a:ext cx="94473" cy="7036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3305" y="1985766"/>
              <a:ext cx="119416" cy="10278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142504" y="1057007"/>
              <a:ext cx="5431790" cy="2246630"/>
            </a:xfrm>
            <a:custGeom>
              <a:avLst/>
              <a:gdLst/>
              <a:ahLst/>
              <a:cxnLst/>
              <a:rect l="l" t="t" r="r" b="b"/>
              <a:pathLst>
                <a:path w="5431790" h="2246629">
                  <a:moveTo>
                    <a:pt x="57505" y="28613"/>
                  </a:moveTo>
                  <a:lnTo>
                    <a:pt x="55245" y="17462"/>
                  </a:lnTo>
                  <a:lnTo>
                    <a:pt x="49085" y="8369"/>
                  </a:lnTo>
                  <a:lnTo>
                    <a:pt x="39954" y="2247"/>
                  </a:lnTo>
                  <a:lnTo>
                    <a:pt x="28765" y="0"/>
                  </a:lnTo>
                  <a:lnTo>
                    <a:pt x="17564" y="2247"/>
                  </a:lnTo>
                  <a:lnTo>
                    <a:pt x="8420" y="8369"/>
                  </a:lnTo>
                  <a:lnTo>
                    <a:pt x="2260" y="17462"/>
                  </a:lnTo>
                  <a:lnTo>
                    <a:pt x="0" y="28613"/>
                  </a:lnTo>
                  <a:lnTo>
                    <a:pt x="2260" y="39827"/>
                  </a:lnTo>
                  <a:lnTo>
                    <a:pt x="8420" y="48958"/>
                  </a:lnTo>
                  <a:lnTo>
                    <a:pt x="17564" y="55105"/>
                  </a:lnTo>
                  <a:lnTo>
                    <a:pt x="28765" y="57353"/>
                  </a:lnTo>
                  <a:lnTo>
                    <a:pt x="39954" y="55105"/>
                  </a:lnTo>
                  <a:lnTo>
                    <a:pt x="49085" y="48958"/>
                  </a:lnTo>
                  <a:lnTo>
                    <a:pt x="55245" y="39827"/>
                  </a:lnTo>
                  <a:lnTo>
                    <a:pt x="57505" y="28613"/>
                  </a:lnTo>
                  <a:close/>
                </a:path>
                <a:path w="5431790" h="2246629">
                  <a:moveTo>
                    <a:pt x="978357" y="1120419"/>
                  </a:moveTo>
                  <a:lnTo>
                    <a:pt x="977773" y="1110297"/>
                  </a:lnTo>
                  <a:lnTo>
                    <a:pt x="976122" y="1107757"/>
                  </a:lnTo>
                  <a:lnTo>
                    <a:pt x="970648" y="1102702"/>
                  </a:lnTo>
                  <a:lnTo>
                    <a:pt x="962037" y="1102702"/>
                  </a:lnTo>
                  <a:lnTo>
                    <a:pt x="959688" y="1103960"/>
                  </a:lnTo>
                  <a:lnTo>
                    <a:pt x="956132" y="1109027"/>
                  </a:lnTo>
                  <a:lnTo>
                    <a:pt x="955370" y="1111554"/>
                  </a:lnTo>
                  <a:lnTo>
                    <a:pt x="955941" y="1115352"/>
                  </a:lnTo>
                  <a:lnTo>
                    <a:pt x="957211" y="1117892"/>
                  </a:lnTo>
                  <a:lnTo>
                    <a:pt x="960348" y="1120419"/>
                  </a:lnTo>
                  <a:lnTo>
                    <a:pt x="962507" y="1120419"/>
                  </a:lnTo>
                  <a:lnTo>
                    <a:pt x="964907" y="1121689"/>
                  </a:lnTo>
                  <a:lnTo>
                    <a:pt x="966355" y="1121689"/>
                  </a:lnTo>
                  <a:lnTo>
                    <a:pt x="967181" y="1122959"/>
                  </a:lnTo>
                  <a:lnTo>
                    <a:pt x="967282" y="1124216"/>
                  </a:lnTo>
                  <a:lnTo>
                    <a:pt x="966927" y="1125486"/>
                  </a:lnTo>
                  <a:lnTo>
                    <a:pt x="963396" y="1129284"/>
                  </a:lnTo>
                  <a:lnTo>
                    <a:pt x="959421" y="1131811"/>
                  </a:lnTo>
                  <a:lnTo>
                    <a:pt x="949185" y="1134351"/>
                  </a:lnTo>
                  <a:lnTo>
                    <a:pt x="943673" y="1134351"/>
                  </a:lnTo>
                  <a:lnTo>
                    <a:pt x="937768" y="1131811"/>
                  </a:lnTo>
                  <a:lnTo>
                    <a:pt x="935431" y="1135608"/>
                  </a:lnTo>
                  <a:lnTo>
                    <a:pt x="944295" y="1138148"/>
                  </a:lnTo>
                  <a:lnTo>
                    <a:pt x="951941" y="1139405"/>
                  </a:lnTo>
                  <a:lnTo>
                    <a:pt x="964742" y="1136878"/>
                  </a:lnTo>
                  <a:lnTo>
                    <a:pt x="968095" y="1134351"/>
                  </a:lnTo>
                  <a:lnTo>
                    <a:pt x="969772" y="1133081"/>
                  </a:lnTo>
                  <a:lnTo>
                    <a:pt x="976833" y="1124216"/>
                  </a:lnTo>
                  <a:lnTo>
                    <a:pt x="978357" y="1120419"/>
                  </a:lnTo>
                  <a:close/>
                </a:path>
                <a:path w="5431790" h="2246629">
                  <a:moveTo>
                    <a:pt x="998410" y="1012825"/>
                  </a:moveTo>
                  <a:lnTo>
                    <a:pt x="997750" y="1003960"/>
                  </a:lnTo>
                  <a:lnTo>
                    <a:pt x="995756" y="997635"/>
                  </a:lnTo>
                  <a:lnTo>
                    <a:pt x="992428" y="991298"/>
                  </a:lnTo>
                  <a:lnTo>
                    <a:pt x="990066" y="988733"/>
                  </a:lnTo>
                  <a:lnTo>
                    <a:pt x="990066" y="1002690"/>
                  </a:lnTo>
                  <a:lnTo>
                    <a:pt x="989279" y="1007757"/>
                  </a:lnTo>
                  <a:lnTo>
                    <a:pt x="969467" y="1043203"/>
                  </a:lnTo>
                  <a:lnTo>
                    <a:pt x="940435" y="1073581"/>
                  </a:lnTo>
                  <a:lnTo>
                    <a:pt x="935012" y="1078649"/>
                  </a:lnTo>
                  <a:lnTo>
                    <a:pt x="930109" y="1079919"/>
                  </a:lnTo>
                  <a:lnTo>
                    <a:pt x="925753" y="1079919"/>
                  </a:lnTo>
                  <a:lnTo>
                    <a:pt x="921385" y="1081176"/>
                  </a:lnTo>
                  <a:lnTo>
                    <a:pt x="917968" y="1079919"/>
                  </a:lnTo>
                  <a:lnTo>
                    <a:pt x="915504" y="1077379"/>
                  </a:lnTo>
                  <a:lnTo>
                    <a:pt x="910361" y="1073581"/>
                  </a:lnTo>
                  <a:lnTo>
                    <a:pt x="924687" y="1033081"/>
                  </a:lnTo>
                  <a:lnTo>
                    <a:pt x="931519" y="1024216"/>
                  </a:lnTo>
                  <a:lnTo>
                    <a:pt x="936269" y="1017892"/>
                  </a:lnTo>
                  <a:lnTo>
                    <a:pt x="941273" y="1012825"/>
                  </a:lnTo>
                  <a:lnTo>
                    <a:pt x="946531" y="1006487"/>
                  </a:lnTo>
                  <a:lnTo>
                    <a:pt x="952042" y="1001433"/>
                  </a:lnTo>
                  <a:lnTo>
                    <a:pt x="959548" y="993838"/>
                  </a:lnTo>
                  <a:lnTo>
                    <a:pt x="966431" y="990041"/>
                  </a:lnTo>
                  <a:lnTo>
                    <a:pt x="972654" y="988771"/>
                  </a:lnTo>
                  <a:lnTo>
                    <a:pt x="977252" y="987501"/>
                  </a:lnTo>
                  <a:lnTo>
                    <a:pt x="981075" y="988771"/>
                  </a:lnTo>
                  <a:lnTo>
                    <a:pt x="986815" y="992568"/>
                  </a:lnTo>
                  <a:lnTo>
                    <a:pt x="988479" y="995095"/>
                  </a:lnTo>
                  <a:lnTo>
                    <a:pt x="989177" y="998893"/>
                  </a:lnTo>
                  <a:lnTo>
                    <a:pt x="990066" y="1002690"/>
                  </a:lnTo>
                  <a:lnTo>
                    <a:pt x="990066" y="988733"/>
                  </a:lnTo>
                  <a:lnTo>
                    <a:pt x="988936" y="987501"/>
                  </a:lnTo>
                  <a:lnTo>
                    <a:pt x="987767" y="986243"/>
                  </a:lnTo>
                  <a:lnTo>
                    <a:pt x="983399" y="983703"/>
                  </a:lnTo>
                  <a:lnTo>
                    <a:pt x="978001" y="981176"/>
                  </a:lnTo>
                  <a:lnTo>
                    <a:pt x="965352" y="981176"/>
                  </a:lnTo>
                  <a:lnTo>
                    <a:pt x="925741" y="1003960"/>
                  </a:lnTo>
                  <a:lnTo>
                    <a:pt x="904252" y="1039406"/>
                  </a:lnTo>
                  <a:lnTo>
                    <a:pt x="901433" y="1059662"/>
                  </a:lnTo>
                  <a:lnTo>
                    <a:pt x="902855" y="1068527"/>
                  </a:lnTo>
                  <a:lnTo>
                    <a:pt x="906348" y="1076121"/>
                  </a:lnTo>
                  <a:lnTo>
                    <a:pt x="911936" y="1082446"/>
                  </a:lnTo>
                  <a:lnTo>
                    <a:pt x="916406" y="1084973"/>
                  </a:lnTo>
                  <a:lnTo>
                    <a:pt x="922362" y="1087513"/>
                  </a:lnTo>
                  <a:lnTo>
                    <a:pt x="935558" y="1087513"/>
                  </a:lnTo>
                  <a:lnTo>
                    <a:pt x="941565" y="1086243"/>
                  </a:lnTo>
                  <a:lnTo>
                    <a:pt x="947864" y="1083716"/>
                  </a:lnTo>
                  <a:lnTo>
                    <a:pt x="954443" y="1081176"/>
                  </a:lnTo>
                  <a:lnTo>
                    <a:pt x="988364" y="1045730"/>
                  </a:lnTo>
                  <a:lnTo>
                    <a:pt x="997318" y="1022946"/>
                  </a:lnTo>
                  <a:lnTo>
                    <a:pt x="998410" y="1012825"/>
                  </a:lnTo>
                  <a:close/>
                </a:path>
                <a:path w="5431790" h="2246629">
                  <a:moveTo>
                    <a:pt x="1101217" y="1092568"/>
                  </a:moveTo>
                  <a:lnTo>
                    <a:pt x="1077252" y="1059662"/>
                  </a:lnTo>
                  <a:lnTo>
                    <a:pt x="1063929" y="1059662"/>
                  </a:lnTo>
                  <a:lnTo>
                    <a:pt x="1056830" y="1062189"/>
                  </a:lnTo>
                  <a:lnTo>
                    <a:pt x="1049223" y="1065987"/>
                  </a:lnTo>
                  <a:lnTo>
                    <a:pt x="1050747" y="1068527"/>
                  </a:lnTo>
                  <a:lnTo>
                    <a:pt x="1058329" y="1067257"/>
                  </a:lnTo>
                  <a:lnTo>
                    <a:pt x="1065276" y="1065987"/>
                  </a:lnTo>
                  <a:lnTo>
                    <a:pt x="1071587" y="1068527"/>
                  </a:lnTo>
                  <a:lnTo>
                    <a:pt x="1085494" y="1088771"/>
                  </a:lnTo>
                  <a:lnTo>
                    <a:pt x="1083970" y="1093838"/>
                  </a:lnTo>
                  <a:lnTo>
                    <a:pt x="1080287" y="1098905"/>
                  </a:lnTo>
                  <a:lnTo>
                    <a:pt x="1077506" y="1102702"/>
                  </a:lnTo>
                  <a:lnTo>
                    <a:pt x="1074077" y="1105230"/>
                  </a:lnTo>
                  <a:lnTo>
                    <a:pt x="1070152" y="1106500"/>
                  </a:lnTo>
                  <a:lnTo>
                    <a:pt x="1066088" y="1109027"/>
                  </a:lnTo>
                  <a:lnTo>
                    <a:pt x="1061529" y="1109027"/>
                  </a:lnTo>
                  <a:lnTo>
                    <a:pt x="1050874" y="1107757"/>
                  </a:lnTo>
                  <a:lnTo>
                    <a:pt x="1046302" y="1106500"/>
                  </a:lnTo>
                  <a:lnTo>
                    <a:pt x="1042377" y="1103960"/>
                  </a:lnTo>
                  <a:lnTo>
                    <a:pt x="1040726" y="1106500"/>
                  </a:lnTo>
                  <a:lnTo>
                    <a:pt x="1056068" y="1133081"/>
                  </a:lnTo>
                  <a:lnTo>
                    <a:pt x="1055941" y="1134351"/>
                  </a:lnTo>
                  <a:lnTo>
                    <a:pt x="1034262" y="1159662"/>
                  </a:lnTo>
                  <a:lnTo>
                    <a:pt x="1027925" y="1159662"/>
                  </a:lnTo>
                  <a:lnTo>
                    <a:pt x="1007795" y="1139405"/>
                  </a:lnTo>
                  <a:lnTo>
                    <a:pt x="1006690" y="1136878"/>
                  </a:lnTo>
                  <a:lnTo>
                    <a:pt x="1005192" y="1135608"/>
                  </a:lnTo>
                  <a:lnTo>
                    <a:pt x="1004176" y="1134351"/>
                  </a:lnTo>
                  <a:lnTo>
                    <a:pt x="1001547" y="1131811"/>
                  </a:lnTo>
                  <a:lnTo>
                    <a:pt x="996149" y="1131811"/>
                  </a:lnTo>
                  <a:lnTo>
                    <a:pt x="994714" y="1133081"/>
                  </a:lnTo>
                  <a:lnTo>
                    <a:pt x="992301" y="1135608"/>
                  </a:lnTo>
                  <a:lnTo>
                    <a:pt x="992124" y="1138148"/>
                  </a:lnTo>
                  <a:lnTo>
                    <a:pt x="994219" y="1144473"/>
                  </a:lnTo>
                  <a:lnTo>
                    <a:pt x="997851" y="1149540"/>
                  </a:lnTo>
                  <a:lnTo>
                    <a:pt x="1004087" y="1153337"/>
                  </a:lnTo>
                  <a:lnTo>
                    <a:pt x="1013548" y="1159662"/>
                  </a:lnTo>
                  <a:lnTo>
                    <a:pt x="1023023" y="1163459"/>
                  </a:lnTo>
                  <a:lnTo>
                    <a:pt x="1032497" y="1165987"/>
                  </a:lnTo>
                  <a:lnTo>
                    <a:pt x="1041996" y="1164729"/>
                  </a:lnTo>
                  <a:lnTo>
                    <a:pt x="1072553" y="1138148"/>
                  </a:lnTo>
                  <a:lnTo>
                    <a:pt x="1073188" y="1125486"/>
                  </a:lnTo>
                  <a:lnTo>
                    <a:pt x="1071410" y="1119149"/>
                  </a:lnTo>
                  <a:lnTo>
                    <a:pt x="1067485" y="1112824"/>
                  </a:lnTo>
                  <a:lnTo>
                    <a:pt x="1077226" y="1111554"/>
                  </a:lnTo>
                  <a:lnTo>
                    <a:pt x="1085329" y="1109027"/>
                  </a:lnTo>
                  <a:lnTo>
                    <a:pt x="1091768" y="1106500"/>
                  </a:lnTo>
                  <a:lnTo>
                    <a:pt x="1096518" y="1101432"/>
                  </a:lnTo>
                  <a:lnTo>
                    <a:pt x="1099693" y="1097635"/>
                  </a:lnTo>
                  <a:lnTo>
                    <a:pt x="1101217" y="1092568"/>
                  </a:lnTo>
                  <a:close/>
                </a:path>
                <a:path w="5431790" h="2246629">
                  <a:moveTo>
                    <a:pt x="1171473" y="1149540"/>
                  </a:moveTo>
                  <a:lnTo>
                    <a:pt x="1157008" y="1119149"/>
                  </a:lnTo>
                  <a:lnTo>
                    <a:pt x="1149908" y="1112824"/>
                  </a:lnTo>
                  <a:lnTo>
                    <a:pt x="1142301" y="1110297"/>
                  </a:lnTo>
                  <a:lnTo>
                    <a:pt x="1134059" y="1111554"/>
                  </a:lnTo>
                  <a:lnTo>
                    <a:pt x="1127925" y="1112824"/>
                  </a:lnTo>
                  <a:lnTo>
                    <a:pt x="1121892" y="1115352"/>
                  </a:lnTo>
                  <a:lnTo>
                    <a:pt x="1115936" y="1119149"/>
                  </a:lnTo>
                  <a:lnTo>
                    <a:pt x="1110094" y="1124216"/>
                  </a:lnTo>
                  <a:lnTo>
                    <a:pt x="1112634" y="1125486"/>
                  </a:lnTo>
                  <a:lnTo>
                    <a:pt x="1118463" y="1121689"/>
                  </a:lnTo>
                  <a:lnTo>
                    <a:pt x="1124165" y="1120419"/>
                  </a:lnTo>
                  <a:lnTo>
                    <a:pt x="1135583" y="1120419"/>
                  </a:lnTo>
                  <a:lnTo>
                    <a:pt x="1140650" y="1122959"/>
                  </a:lnTo>
                  <a:lnTo>
                    <a:pt x="1145222" y="1126756"/>
                  </a:lnTo>
                  <a:lnTo>
                    <a:pt x="1150162" y="1130554"/>
                  </a:lnTo>
                  <a:lnTo>
                    <a:pt x="1153083" y="1135608"/>
                  </a:lnTo>
                  <a:lnTo>
                    <a:pt x="1154353" y="1148270"/>
                  </a:lnTo>
                  <a:lnTo>
                    <a:pt x="1152321" y="1154595"/>
                  </a:lnTo>
                  <a:lnTo>
                    <a:pt x="1118082" y="1178648"/>
                  </a:lnTo>
                  <a:lnTo>
                    <a:pt x="1075423" y="1186243"/>
                  </a:lnTo>
                  <a:lnTo>
                    <a:pt x="1056068" y="1187513"/>
                  </a:lnTo>
                  <a:lnTo>
                    <a:pt x="1054049" y="1190040"/>
                  </a:lnTo>
                  <a:lnTo>
                    <a:pt x="1108697" y="1233081"/>
                  </a:lnTo>
                  <a:lnTo>
                    <a:pt x="1129118" y="1220419"/>
                  </a:lnTo>
                  <a:lnTo>
                    <a:pt x="1127848" y="1219161"/>
                  </a:lnTo>
                  <a:lnTo>
                    <a:pt x="1126578" y="1217891"/>
                  </a:lnTo>
                  <a:lnTo>
                    <a:pt x="1123784" y="1219161"/>
                  </a:lnTo>
                  <a:lnTo>
                    <a:pt x="1113891" y="1219161"/>
                  </a:lnTo>
                  <a:lnTo>
                    <a:pt x="1109332" y="1216621"/>
                  </a:lnTo>
                  <a:lnTo>
                    <a:pt x="1105776" y="1214094"/>
                  </a:lnTo>
                  <a:lnTo>
                    <a:pt x="1076617" y="1191310"/>
                  </a:lnTo>
                  <a:lnTo>
                    <a:pt x="1081747" y="1191310"/>
                  </a:lnTo>
                  <a:lnTo>
                    <a:pt x="1089926" y="1190040"/>
                  </a:lnTo>
                  <a:lnTo>
                    <a:pt x="1101153" y="1187513"/>
                  </a:lnTo>
                  <a:lnTo>
                    <a:pt x="1115415" y="1184986"/>
                  </a:lnTo>
                  <a:lnTo>
                    <a:pt x="1125423" y="1183716"/>
                  </a:lnTo>
                  <a:lnTo>
                    <a:pt x="1134541" y="1181188"/>
                  </a:lnTo>
                  <a:lnTo>
                    <a:pt x="1142733" y="1178648"/>
                  </a:lnTo>
                  <a:lnTo>
                    <a:pt x="1150035" y="1174851"/>
                  </a:lnTo>
                  <a:lnTo>
                    <a:pt x="1155992" y="1172324"/>
                  </a:lnTo>
                  <a:lnTo>
                    <a:pt x="1160691" y="1168527"/>
                  </a:lnTo>
                  <a:lnTo>
                    <a:pt x="1164361" y="1163459"/>
                  </a:lnTo>
                  <a:lnTo>
                    <a:pt x="1169441" y="1157135"/>
                  </a:lnTo>
                  <a:lnTo>
                    <a:pt x="1171473" y="1149540"/>
                  </a:lnTo>
                  <a:close/>
                </a:path>
                <a:path w="5431790" h="2246629">
                  <a:moveTo>
                    <a:pt x="1243622" y="1203972"/>
                  </a:moveTo>
                  <a:lnTo>
                    <a:pt x="1243495" y="1197635"/>
                  </a:lnTo>
                  <a:lnTo>
                    <a:pt x="1243241" y="1190040"/>
                  </a:lnTo>
                  <a:lnTo>
                    <a:pt x="1239443" y="1182446"/>
                  </a:lnTo>
                  <a:lnTo>
                    <a:pt x="1231963" y="1177378"/>
                  </a:lnTo>
                  <a:lnTo>
                    <a:pt x="1225994" y="1172324"/>
                  </a:lnTo>
                  <a:lnTo>
                    <a:pt x="1219657" y="1169784"/>
                  </a:lnTo>
                  <a:lnTo>
                    <a:pt x="1206347" y="1171054"/>
                  </a:lnTo>
                  <a:lnTo>
                    <a:pt x="1199235" y="1172324"/>
                  </a:lnTo>
                  <a:lnTo>
                    <a:pt x="1191628" y="1177378"/>
                  </a:lnTo>
                  <a:lnTo>
                    <a:pt x="1193025" y="1179918"/>
                  </a:lnTo>
                  <a:lnTo>
                    <a:pt x="1200683" y="1177378"/>
                  </a:lnTo>
                  <a:lnTo>
                    <a:pt x="1207668" y="1177378"/>
                  </a:lnTo>
                  <a:lnTo>
                    <a:pt x="1227899" y="1200175"/>
                  </a:lnTo>
                  <a:lnTo>
                    <a:pt x="1226375" y="1205230"/>
                  </a:lnTo>
                  <a:lnTo>
                    <a:pt x="1203934" y="1220419"/>
                  </a:lnTo>
                  <a:lnTo>
                    <a:pt x="1193279" y="1219161"/>
                  </a:lnTo>
                  <a:lnTo>
                    <a:pt x="1188720" y="1217891"/>
                  </a:lnTo>
                  <a:lnTo>
                    <a:pt x="1184783" y="1215364"/>
                  </a:lnTo>
                  <a:lnTo>
                    <a:pt x="1183132" y="1216621"/>
                  </a:lnTo>
                  <a:lnTo>
                    <a:pt x="1198600" y="1243215"/>
                  </a:lnTo>
                  <a:lnTo>
                    <a:pt x="1198346" y="1245743"/>
                  </a:lnTo>
                  <a:lnTo>
                    <a:pt x="1170330" y="1271054"/>
                  </a:lnTo>
                  <a:lnTo>
                    <a:pt x="1164869" y="1269796"/>
                  </a:lnTo>
                  <a:lnTo>
                    <a:pt x="1158405" y="1264729"/>
                  </a:lnTo>
                  <a:lnTo>
                    <a:pt x="1156754" y="1263459"/>
                  </a:lnTo>
                  <a:lnTo>
                    <a:pt x="1155496" y="1260932"/>
                  </a:lnTo>
                  <a:lnTo>
                    <a:pt x="1154607" y="1259662"/>
                  </a:lnTo>
                  <a:lnTo>
                    <a:pt x="1153464" y="1258404"/>
                  </a:lnTo>
                  <a:lnTo>
                    <a:pt x="1149146" y="1248270"/>
                  </a:lnTo>
                  <a:lnTo>
                    <a:pt x="1148511" y="1248270"/>
                  </a:lnTo>
                  <a:lnTo>
                    <a:pt x="1147622" y="1247013"/>
                  </a:lnTo>
                  <a:lnTo>
                    <a:pt x="1146619" y="1245743"/>
                  </a:lnTo>
                  <a:lnTo>
                    <a:pt x="1143952" y="1243215"/>
                  </a:lnTo>
                  <a:lnTo>
                    <a:pt x="1137107" y="1243215"/>
                  </a:lnTo>
                  <a:lnTo>
                    <a:pt x="1134694" y="1247013"/>
                  </a:lnTo>
                  <a:lnTo>
                    <a:pt x="1134567" y="1249540"/>
                  </a:lnTo>
                  <a:lnTo>
                    <a:pt x="1136599" y="1255864"/>
                  </a:lnTo>
                  <a:lnTo>
                    <a:pt x="1174889" y="1276121"/>
                  </a:lnTo>
                  <a:lnTo>
                    <a:pt x="1184402" y="1276121"/>
                  </a:lnTo>
                  <a:lnTo>
                    <a:pt x="1191323" y="1273594"/>
                  </a:lnTo>
                  <a:lnTo>
                    <a:pt x="1197610" y="1271054"/>
                  </a:lnTo>
                  <a:lnTo>
                    <a:pt x="1203248" y="1267256"/>
                  </a:lnTo>
                  <a:lnTo>
                    <a:pt x="1208239" y="1260932"/>
                  </a:lnTo>
                  <a:lnTo>
                    <a:pt x="1212684" y="1255864"/>
                  </a:lnTo>
                  <a:lnTo>
                    <a:pt x="1214970" y="1249540"/>
                  </a:lnTo>
                  <a:lnTo>
                    <a:pt x="1215339" y="1243215"/>
                  </a:lnTo>
                  <a:lnTo>
                    <a:pt x="1215593" y="1236878"/>
                  </a:lnTo>
                  <a:lnTo>
                    <a:pt x="1213827" y="1230553"/>
                  </a:lnTo>
                  <a:lnTo>
                    <a:pt x="1209890" y="1224216"/>
                  </a:lnTo>
                  <a:lnTo>
                    <a:pt x="1219619" y="1222959"/>
                  </a:lnTo>
                  <a:lnTo>
                    <a:pt x="1227696" y="1220419"/>
                  </a:lnTo>
                  <a:lnTo>
                    <a:pt x="1234122" y="1216621"/>
                  </a:lnTo>
                  <a:lnTo>
                    <a:pt x="1238935" y="1212824"/>
                  </a:lnTo>
                  <a:lnTo>
                    <a:pt x="1242098" y="1209027"/>
                  </a:lnTo>
                  <a:lnTo>
                    <a:pt x="1243622" y="1203972"/>
                  </a:lnTo>
                  <a:close/>
                </a:path>
                <a:path w="5431790" h="2246629">
                  <a:moveTo>
                    <a:pt x="1256944" y="1267206"/>
                  </a:moveTo>
                  <a:lnTo>
                    <a:pt x="1256436" y="1261973"/>
                  </a:lnTo>
                  <a:lnTo>
                    <a:pt x="1255166" y="1259840"/>
                  </a:lnTo>
                  <a:lnTo>
                    <a:pt x="1253007" y="1258163"/>
                  </a:lnTo>
                  <a:lnTo>
                    <a:pt x="1250975" y="1256538"/>
                  </a:lnTo>
                  <a:lnTo>
                    <a:pt x="1248575" y="1255877"/>
                  </a:lnTo>
                  <a:lnTo>
                    <a:pt x="1243241" y="1256525"/>
                  </a:lnTo>
                  <a:lnTo>
                    <a:pt x="1241209" y="1257731"/>
                  </a:lnTo>
                  <a:lnTo>
                    <a:pt x="1237919" y="1261910"/>
                  </a:lnTo>
                  <a:lnTo>
                    <a:pt x="1237284" y="1264272"/>
                  </a:lnTo>
                  <a:lnTo>
                    <a:pt x="1237538" y="1266901"/>
                  </a:lnTo>
                  <a:lnTo>
                    <a:pt x="1237919" y="1269530"/>
                  </a:lnTo>
                  <a:lnTo>
                    <a:pt x="1239062" y="1271676"/>
                  </a:lnTo>
                  <a:lnTo>
                    <a:pt x="1241209" y="1273302"/>
                  </a:lnTo>
                  <a:lnTo>
                    <a:pt x="1243241" y="1274940"/>
                  </a:lnTo>
                  <a:lnTo>
                    <a:pt x="1245654" y="1275600"/>
                  </a:lnTo>
                  <a:lnTo>
                    <a:pt x="1250848" y="1274953"/>
                  </a:lnTo>
                  <a:lnTo>
                    <a:pt x="1253007" y="1273733"/>
                  </a:lnTo>
                  <a:lnTo>
                    <a:pt x="1256309" y="1269555"/>
                  </a:lnTo>
                  <a:lnTo>
                    <a:pt x="1256944" y="1267206"/>
                  </a:lnTo>
                  <a:close/>
                </a:path>
                <a:path w="5431790" h="2246629">
                  <a:moveTo>
                    <a:pt x="2825318" y="2217509"/>
                  </a:moveTo>
                  <a:lnTo>
                    <a:pt x="2823070" y="2206333"/>
                  </a:lnTo>
                  <a:lnTo>
                    <a:pt x="2816936" y="2197214"/>
                  </a:lnTo>
                  <a:lnTo>
                    <a:pt x="2807830" y="2191054"/>
                  </a:lnTo>
                  <a:lnTo>
                    <a:pt x="2796667" y="2188807"/>
                  </a:lnTo>
                  <a:lnTo>
                    <a:pt x="2785427" y="2191054"/>
                  </a:lnTo>
                  <a:lnTo>
                    <a:pt x="2776283" y="2197214"/>
                  </a:lnTo>
                  <a:lnTo>
                    <a:pt x="2770124" y="2206333"/>
                  </a:lnTo>
                  <a:lnTo>
                    <a:pt x="2767876" y="2217509"/>
                  </a:lnTo>
                  <a:lnTo>
                    <a:pt x="2770124" y="2228685"/>
                  </a:lnTo>
                  <a:lnTo>
                    <a:pt x="2776283" y="2237803"/>
                  </a:lnTo>
                  <a:lnTo>
                    <a:pt x="2785427" y="2243950"/>
                  </a:lnTo>
                  <a:lnTo>
                    <a:pt x="2796667" y="2246211"/>
                  </a:lnTo>
                  <a:lnTo>
                    <a:pt x="2807830" y="2243950"/>
                  </a:lnTo>
                  <a:lnTo>
                    <a:pt x="2816936" y="2237803"/>
                  </a:lnTo>
                  <a:lnTo>
                    <a:pt x="2823070" y="2228685"/>
                  </a:lnTo>
                  <a:lnTo>
                    <a:pt x="2825318" y="2217509"/>
                  </a:lnTo>
                  <a:close/>
                </a:path>
                <a:path w="5431790" h="2246629">
                  <a:moveTo>
                    <a:pt x="2825318" y="28613"/>
                  </a:moveTo>
                  <a:lnTo>
                    <a:pt x="2823070" y="17462"/>
                  </a:lnTo>
                  <a:lnTo>
                    <a:pt x="2816936" y="8369"/>
                  </a:lnTo>
                  <a:lnTo>
                    <a:pt x="2807830" y="2247"/>
                  </a:lnTo>
                  <a:lnTo>
                    <a:pt x="2796667" y="0"/>
                  </a:lnTo>
                  <a:lnTo>
                    <a:pt x="2785427" y="2247"/>
                  </a:lnTo>
                  <a:lnTo>
                    <a:pt x="2776283" y="8369"/>
                  </a:lnTo>
                  <a:lnTo>
                    <a:pt x="2770124" y="17462"/>
                  </a:lnTo>
                  <a:lnTo>
                    <a:pt x="2767876" y="28613"/>
                  </a:lnTo>
                  <a:lnTo>
                    <a:pt x="2770124" y="39827"/>
                  </a:lnTo>
                  <a:lnTo>
                    <a:pt x="2776283" y="48958"/>
                  </a:lnTo>
                  <a:lnTo>
                    <a:pt x="2785427" y="55105"/>
                  </a:lnTo>
                  <a:lnTo>
                    <a:pt x="2796667" y="57353"/>
                  </a:lnTo>
                  <a:lnTo>
                    <a:pt x="2807830" y="55105"/>
                  </a:lnTo>
                  <a:lnTo>
                    <a:pt x="2816936" y="48958"/>
                  </a:lnTo>
                  <a:lnTo>
                    <a:pt x="2823070" y="39827"/>
                  </a:lnTo>
                  <a:lnTo>
                    <a:pt x="2825318" y="28613"/>
                  </a:lnTo>
                  <a:close/>
                </a:path>
                <a:path w="5431790" h="2246629">
                  <a:moveTo>
                    <a:pt x="5431396" y="2217509"/>
                  </a:moveTo>
                  <a:lnTo>
                    <a:pt x="5429148" y="2206333"/>
                  </a:lnTo>
                  <a:lnTo>
                    <a:pt x="5423001" y="2197214"/>
                  </a:lnTo>
                  <a:lnTo>
                    <a:pt x="5413895" y="2191054"/>
                  </a:lnTo>
                  <a:lnTo>
                    <a:pt x="5402732" y="2188807"/>
                  </a:lnTo>
                  <a:lnTo>
                    <a:pt x="5391493" y="2191054"/>
                  </a:lnTo>
                  <a:lnTo>
                    <a:pt x="5382349" y="2197214"/>
                  </a:lnTo>
                  <a:lnTo>
                    <a:pt x="5376202" y="2206333"/>
                  </a:lnTo>
                  <a:lnTo>
                    <a:pt x="5373941" y="2217509"/>
                  </a:lnTo>
                  <a:lnTo>
                    <a:pt x="5376202" y="2228685"/>
                  </a:lnTo>
                  <a:lnTo>
                    <a:pt x="5382349" y="2237803"/>
                  </a:lnTo>
                  <a:lnTo>
                    <a:pt x="5391493" y="2243950"/>
                  </a:lnTo>
                  <a:lnTo>
                    <a:pt x="5402732" y="2246211"/>
                  </a:lnTo>
                  <a:lnTo>
                    <a:pt x="5413895" y="2243950"/>
                  </a:lnTo>
                  <a:lnTo>
                    <a:pt x="5423001" y="2237803"/>
                  </a:lnTo>
                  <a:lnTo>
                    <a:pt x="5429148" y="2228685"/>
                  </a:lnTo>
                  <a:lnTo>
                    <a:pt x="5431396" y="2217509"/>
                  </a:lnTo>
                  <a:close/>
                </a:path>
                <a:path w="5431790" h="2246629">
                  <a:moveTo>
                    <a:pt x="5431396" y="28613"/>
                  </a:moveTo>
                  <a:lnTo>
                    <a:pt x="5429148" y="17462"/>
                  </a:lnTo>
                  <a:lnTo>
                    <a:pt x="5423001" y="8369"/>
                  </a:lnTo>
                  <a:lnTo>
                    <a:pt x="5413895" y="2247"/>
                  </a:lnTo>
                  <a:lnTo>
                    <a:pt x="5402732" y="0"/>
                  </a:lnTo>
                  <a:lnTo>
                    <a:pt x="5391493" y="2247"/>
                  </a:lnTo>
                  <a:lnTo>
                    <a:pt x="5382349" y="8369"/>
                  </a:lnTo>
                  <a:lnTo>
                    <a:pt x="5376202" y="17462"/>
                  </a:lnTo>
                  <a:lnTo>
                    <a:pt x="5373941" y="28613"/>
                  </a:lnTo>
                  <a:lnTo>
                    <a:pt x="5376202" y="39827"/>
                  </a:lnTo>
                  <a:lnTo>
                    <a:pt x="5382349" y="48958"/>
                  </a:lnTo>
                  <a:lnTo>
                    <a:pt x="5391493" y="55105"/>
                  </a:lnTo>
                  <a:lnTo>
                    <a:pt x="5402732" y="57353"/>
                  </a:lnTo>
                  <a:lnTo>
                    <a:pt x="5413895" y="55105"/>
                  </a:lnTo>
                  <a:lnTo>
                    <a:pt x="5423001" y="48958"/>
                  </a:lnTo>
                  <a:lnTo>
                    <a:pt x="5429148" y="39827"/>
                  </a:lnTo>
                  <a:lnTo>
                    <a:pt x="5431396" y="28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53289" y="1085613"/>
              <a:ext cx="5392420" cy="0"/>
            </a:xfrm>
            <a:custGeom>
              <a:avLst/>
              <a:gdLst/>
              <a:ahLst/>
              <a:cxnLst/>
              <a:rect l="l" t="t" r="r" b="b"/>
              <a:pathLst>
                <a:path w="5392420">
                  <a:moveTo>
                    <a:pt x="0" y="0"/>
                  </a:moveTo>
                  <a:lnTo>
                    <a:pt x="5391955" y="0"/>
                  </a:lnTo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71271" y="1085613"/>
              <a:ext cx="2767965" cy="2189480"/>
            </a:xfrm>
            <a:custGeom>
              <a:avLst/>
              <a:gdLst/>
              <a:ahLst/>
              <a:cxnLst/>
              <a:rect l="l" t="t" r="r" b="b"/>
              <a:pathLst>
                <a:path w="2767965" h="2189479">
                  <a:moveTo>
                    <a:pt x="0" y="0"/>
                  </a:moveTo>
                  <a:lnTo>
                    <a:pt x="2767904" y="2188899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939175" y="1085613"/>
              <a:ext cx="2606675" cy="2189480"/>
            </a:xfrm>
            <a:custGeom>
              <a:avLst/>
              <a:gdLst/>
              <a:ahLst/>
              <a:cxnLst/>
              <a:rect l="l" t="t" r="r" b="b"/>
              <a:pathLst>
                <a:path w="2606675" h="2189479">
                  <a:moveTo>
                    <a:pt x="2606069" y="2188899"/>
                  </a:moveTo>
                  <a:lnTo>
                    <a:pt x="0" y="0"/>
                  </a:lnTo>
                  <a:lnTo>
                    <a:pt x="0" y="2188899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2816" y="2559734"/>
              <a:ext cx="158771" cy="18709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553100" y="2418716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323729" y="145776"/>
                  </a:moveTo>
                  <a:lnTo>
                    <a:pt x="317262" y="209561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174474" y="323351"/>
                  </a:ln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0" y="463025"/>
                  </a:lnTo>
                  <a:lnTo>
                    <a:pt x="438284" y="434011"/>
                  </a:lnTo>
                  <a:lnTo>
                    <a:pt x="484187" y="375142"/>
                  </a:lnTo>
                  <a:lnTo>
                    <a:pt x="496618" y="334923"/>
                  </a:lnTo>
                  <a:lnTo>
                    <a:pt x="498299" y="293446"/>
                  </a:lnTo>
                  <a:lnTo>
                    <a:pt x="489423" y="252891"/>
                  </a:lnTo>
                  <a:lnTo>
                    <a:pt x="470183" y="215435"/>
                  </a:lnTo>
                  <a:lnTo>
                    <a:pt x="440775" y="183258"/>
                  </a:lnTo>
                  <a:lnTo>
                    <a:pt x="385961" y="153048"/>
                  </a:lnTo>
                  <a:lnTo>
                    <a:pt x="355356" y="146410"/>
                  </a:lnTo>
                  <a:lnTo>
                    <a:pt x="323729" y="145776"/>
                  </a:lnTo>
                  <a:close/>
                </a:path>
                <a:path w="498475" h="469264">
                  <a:moveTo>
                    <a:pt x="146195" y="0"/>
                  </a:moveTo>
                  <a:lnTo>
                    <a:pt x="86183" y="17945"/>
                  </a:lnTo>
                  <a:lnTo>
                    <a:pt x="37393" y="57204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42" y="316078"/>
                  </a:lnTo>
                  <a:lnTo>
                    <a:pt x="174474" y="323351"/>
                  </a:lnTo>
                  <a:lnTo>
                    <a:pt x="174593" y="290972"/>
                  </a:lnTo>
                  <a:lnTo>
                    <a:pt x="181036" y="259555"/>
                  </a:lnTo>
                  <a:lnTo>
                    <a:pt x="211756" y="203259"/>
                  </a:lnTo>
                  <a:lnTo>
                    <a:pt x="261941" y="163248"/>
                  </a:lnTo>
                  <a:lnTo>
                    <a:pt x="323729" y="145776"/>
                  </a:lnTo>
                  <a:lnTo>
                    <a:pt x="313740" y="103394"/>
                  </a:lnTo>
                  <a:lnTo>
                    <a:pt x="293652" y="66394"/>
                  </a:lnTo>
                  <a:lnTo>
                    <a:pt x="265159" y="36165"/>
                  </a:lnTo>
                  <a:lnTo>
                    <a:pt x="229956" y="14096"/>
                  </a:lnTo>
                  <a:lnTo>
                    <a:pt x="189736" y="1578"/>
                  </a:lnTo>
                  <a:lnTo>
                    <a:pt x="14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53100" y="2418716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174474" y="323351"/>
                  </a:moveTo>
                  <a:lnTo>
                    <a:pt x="181036" y="259555"/>
                  </a:lnTo>
                  <a:lnTo>
                    <a:pt x="211756" y="203259"/>
                  </a:lnTo>
                  <a:lnTo>
                    <a:pt x="261941" y="163248"/>
                  </a:lnTo>
                  <a:lnTo>
                    <a:pt x="323729" y="145776"/>
                  </a:lnTo>
                  <a:lnTo>
                    <a:pt x="313740" y="103394"/>
                  </a:lnTo>
                  <a:lnTo>
                    <a:pt x="293652" y="66394"/>
                  </a:lnTo>
                  <a:lnTo>
                    <a:pt x="265159" y="36165"/>
                  </a:lnTo>
                  <a:lnTo>
                    <a:pt x="229956" y="14096"/>
                  </a:lnTo>
                  <a:lnTo>
                    <a:pt x="189736" y="1578"/>
                  </a:lnTo>
                  <a:lnTo>
                    <a:pt x="146195" y="0"/>
                  </a:lnTo>
                  <a:lnTo>
                    <a:pt x="115179" y="6102"/>
                  </a:lnTo>
                  <a:lnTo>
                    <a:pt x="59992" y="35116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42" y="316078"/>
                  </a:lnTo>
                  <a:lnTo>
                    <a:pt x="142847" y="322717"/>
                  </a:lnTo>
                  <a:lnTo>
                    <a:pt x="174474" y="323351"/>
                  </a:lnTo>
                  <a:close/>
                </a:path>
                <a:path w="498475" h="469264">
                  <a:moveTo>
                    <a:pt x="174474" y="323351"/>
                  </a:move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0" y="463025"/>
                  </a:lnTo>
                  <a:lnTo>
                    <a:pt x="438284" y="434011"/>
                  </a:lnTo>
                  <a:lnTo>
                    <a:pt x="484187" y="375142"/>
                  </a:lnTo>
                  <a:lnTo>
                    <a:pt x="496618" y="334923"/>
                  </a:lnTo>
                  <a:lnTo>
                    <a:pt x="498299" y="293446"/>
                  </a:lnTo>
                  <a:lnTo>
                    <a:pt x="489423" y="252891"/>
                  </a:lnTo>
                  <a:lnTo>
                    <a:pt x="470183" y="215435"/>
                  </a:lnTo>
                  <a:lnTo>
                    <a:pt x="440775" y="183258"/>
                  </a:lnTo>
                  <a:lnTo>
                    <a:pt x="385961" y="153048"/>
                  </a:lnTo>
                  <a:lnTo>
                    <a:pt x="323729" y="145776"/>
                  </a:lnTo>
                  <a:lnTo>
                    <a:pt x="323682" y="178147"/>
                  </a:lnTo>
                  <a:lnTo>
                    <a:pt x="317262" y="209561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206432" y="317644"/>
                  </a:lnTo>
                  <a:lnTo>
                    <a:pt x="174474" y="323351"/>
                  </a:lnTo>
                  <a:close/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15802" y="2413323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13911" y="2830640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817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19642" y="1085613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4">
                  <a:moveTo>
                    <a:pt x="251628" y="0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5694" y="1456605"/>
              <a:ext cx="1277028" cy="95095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142644" y="1067523"/>
              <a:ext cx="5431790" cy="2246630"/>
            </a:xfrm>
            <a:custGeom>
              <a:avLst/>
              <a:gdLst/>
              <a:ahLst/>
              <a:cxnLst/>
              <a:rect l="l" t="t" r="r" b="b"/>
              <a:pathLst>
                <a:path w="5431790" h="2246629">
                  <a:moveTo>
                    <a:pt x="57518" y="28727"/>
                  </a:moveTo>
                  <a:lnTo>
                    <a:pt x="55257" y="17513"/>
                  </a:lnTo>
                  <a:lnTo>
                    <a:pt x="49098" y="8382"/>
                  </a:lnTo>
                  <a:lnTo>
                    <a:pt x="39954" y="2247"/>
                  </a:lnTo>
                  <a:lnTo>
                    <a:pt x="28765" y="0"/>
                  </a:lnTo>
                  <a:lnTo>
                    <a:pt x="17564" y="2247"/>
                  </a:lnTo>
                  <a:lnTo>
                    <a:pt x="8420" y="8382"/>
                  </a:lnTo>
                  <a:lnTo>
                    <a:pt x="2260" y="17513"/>
                  </a:lnTo>
                  <a:lnTo>
                    <a:pt x="0" y="28727"/>
                  </a:lnTo>
                  <a:lnTo>
                    <a:pt x="2260" y="39878"/>
                  </a:lnTo>
                  <a:lnTo>
                    <a:pt x="8420" y="48971"/>
                  </a:lnTo>
                  <a:lnTo>
                    <a:pt x="17564" y="55092"/>
                  </a:lnTo>
                  <a:lnTo>
                    <a:pt x="28765" y="57340"/>
                  </a:lnTo>
                  <a:lnTo>
                    <a:pt x="39954" y="55092"/>
                  </a:lnTo>
                  <a:lnTo>
                    <a:pt x="49098" y="48971"/>
                  </a:lnTo>
                  <a:lnTo>
                    <a:pt x="55257" y="39878"/>
                  </a:lnTo>
                  <a:lnTo>
                    <a:pt x="57518" y="28727"/>
                  </a:lnTo>
                  <a:close/>
                </a:path>
                <a:path w="5431790" h="2246629">
                  <a:moveTo>
                    <a:pt x="2825305" y="2217521"/>
                  </a:moveTo>
                  <a:lnTo>
                    <a:pt x="2823057" y="2206333"/>
                  </a:lnTo>
                  <a:lnTo>
                    <a:pt x="2816923" y="2197214"/>
                  </a:lnTo>
                  <a:lnTo>
                    <a:pt x="2807817" y="2191067"/>
                  </a:lnTo>
                  <a:lnTo>
                    <a:pt x="2796654" y="2188807"/>
                  </a:lnTo>
                  <a:lnTo>
                    <a:pt x="2785414" y="2191067"/>
                  </a:lnTo>
                  <a:lnTo>
                    <a:pt x="2776270" y="2197214"/>
                  </a:lnTo>
                  <a:lnTo>
                    <a:pt x="2770111" y="2206333"/>
                  </a:lnTo>
                  <a:lnTo>
                    <a:pt x="2767863" y="2217521"/>
                  </a:lnTo>
                  <a:lnTo>
                    <a:pt x="2770111" y="2228685"/>
                  </a:lnTo>
                  <a:lnTo>
                    <a:pt x="2776270" y="2237803"/>
                  </a:lnTo>
                  <a:lnTo>
                    <a:pt x="2785414" y="2243963"/>
                  </a:lnTo>
                  <a:lnTo>
                    <a:pt x="2796654" y="2246211"/>
                  </a:lnTo>
                  <a:lnTo>
                    <a:pt x="2807817" y="2243963"/>
                  </a:lnTo>
                  <a:lnTo>
                    <a:pt x="2816923" y="2237803"/>
                  </a:lnTo>
                  <a:lnTo>
                    <a:pt x="2823057" y="2228685"/>
                  </a:lnTo>
                  <a:lnTo>
                    <a:pt x="2825305" y="2217521"/>
                  </a:lnTo>
                  <a:close/>
                </a:path>
                <a:path w="5431790" h="2246629">
                  <a:moveTo>
                    <a:pt x="2825305" y="28727"/>
                  </a:moveTo>
                  <a:lnTo>
                    <a:pt x="2823057" y="17513"/>
                  </a:lnTo>
                  <a:lnTo>
                    <a:pt x="2816923" y="8382"/>
                  </a:lnTo>
                  <a:lnTo>
                    <a:pt x="2807817" y="2247"/>
                  </a:lnTo>
                  <a:lnTo>
                    <a:pt x="2796654" y="0"/>
                  </a:lnTo>
                  <a:lnTo>
                    <a:pt x="2785414" y="2247"/>
                  </a:lnTo>
                  <a:lnTo>
                    <a:pt x="2776270" y="8382"/>
                  </a:lnTo>
                  <a:lnTo>
                    <a:pt x="2770111" y="17513"/>
                  </a:lnTo>
                  <a:lnTo>
                    <a:pt x="2767863" y="28727"/>
                  </a:lnTo>
                  <a:lnTo>
                    <a:pt x="2770111" y="39878"/>
                  </a:lnTo>
                  <a:lnTo>
                    <a:pt x="2776270" y="48971"/>
                  </a:lnTo>
                  <a:lnTo>
                    <a:pt x="2785414" y="55092"/>
                  </a:lnTo>
                  <a:lnTo>
                    <a:pt x="2796654" y="57340"/>
                  </a:lnTo>
                  <a:lnTo>
                    <a:pt x="2807817" y="55092"/>
                  </a:lnTo>
                  <a:lnTo>
                    <a:pt x="2816923" y="48971"/>
                  </a:lnTo>
                  <a:lnTo>
                    <a:pt x="2823057" y="39878"/>
                  </a:lnTo>
                  <a:lnTo>
                    <a:pt x="2825305" y="28727"/>
                  </a:lnTo>
                  <a:close/>
                </a:path>
                <a:path w="5431790" h="2246629">
                  <a:moveTo>
                    <a:pt x="5431510" y="2217521"/>
                  </a:moveTo>
                  <a:lnTo>
                    <a:pt x="5429237" y="2206333"/>
                  </a:lnTo>
                  <a:lnTo>
                    <a:pt x="5423052" y="2197214"/>
                  </a:lnTo>
                  <a:lnTo>
                    <a:pt x="5413908" y="2191067"/>
                  </a:lnTo>
                  <a:lnTo>
                    <a:pt x="5402719" y="2188807"/>
                  </a:lnTo>
                  <a:lnTo>
                    <a:pt x="5391531" y="2191067"/>
                  </a:lnTo>
                  <a:lnTo>
                    <a:pt x="5382387" y="2197214"/>
                  </a:lnTo>
                  <a:lnTo>
                    <a:pt x="5376202" y="2206333"/>
                  </a:lnTo>
                  <a:lnTo>
                    <a:pt x="5373929" y="2217521"/>
                  </a:lnTo>
                  <a:lnTo>
                    <a:pt x="5376202" y="2228685"/>
                  </a:lnTo>
                  <a:lnTo>
                    <a:pt x="5382387" y="2237803"/>
                  </a:lnTo>
                  <a:lnTo>
                    <a:pt x="5391531" y="2243963"/>
                  </a:lnTo>
                  <a:lnTo>
                    <a:pt x="5402719" y="2246211"/>
                  </a:lnTo>
                  <a:lnTo>
                    <a:pt x="5413908" y="2243963"/>
                  </a:lnTo>
                  <a:lnTo>
                    <a:pt x="5423052" y="2237803"/>
                  </a:lnTo>
                  <a:lnTo>
                    <a:pt x="5429237" y="2228685"/>
                  </a:lnTo>
                  <a:lnTo>
                    <a:pt x="5431510" y="2217521"/>
                  </a:lnTo>
                  <a:close/>
                </a:path>
                <a:path w="5431790" h="2246629">
                  <a:moveTo>
                    <a:pt x="5431510" y="28727"/>
                  </a:moveTo>
                  <a:lnTo>
                    <a:pt x="5429237" y="17513"/>
                  </a:lnTo>
                  <a:lnTo>
                    <a:pt x="5423052" y="8382"/>
                  </a:lnTo>
                  <a:lnTo>
                    <a:pt x="5413908" y="2247"/>
                  </a:lnTo>
                  <a:lnTo>
                    <a:pt x="5402719" y="0"/>
                  </a:lnTo>
                  <a:lnTo>
                    <a:pt x="5391531" y="2247"/>
                  </a:lnTo>
                  <a:lnTo>
                    <a:pt x="5382387" y="8382"/>
                  </a:lnTo>
                  <a:lnTo>
                    <a:pt x="5376202" y="17513"/>
                  </a:lnTo>
                  <a:lnTo>
                    <a:pt x="5373929" y="28727"/>
                  </a:lnTo>
                  <a:lnTo>
                    <a:pt x="5376202" y="39878"/>
                  </a:lnTo>
                  <a:lnTo>
                    <a:pt x="5382387" y="48971"/>
                  </a:lnTo>
                  <a:lnTo>
                    <a:pt x="5391531" y="55092"/>
                  </a:lnTo>
                  <a:lnTo>
                    <a:pt x="5402719" y="57340"/>
                  </a:lnTo>
                  <a:lnTo>
                    <a:pt x="5413908" y="55092"/>
                  </a:lnTo>
                  <a:lnTo>
                    <a:pt x="5423052" y="48971"/>
                  </a:lnTo>
                  <a:lnTo>
                    <a:pt x="5429237" y="39878"/>
                  </a:lnTo>
                  <a:lnTo>
                    <a:pt x="5431510" y="28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53441" y="1096247"/>
              <a:ext cx="5392420" cy="0"/>
            </a:xfrm>
            <a:custGeom>
              <a:avLst/>
              <a:gdLst/>
              <a:ahLst/>
              <a:cxnLst/>
              <a:rect l="l" t="t" r="r" b="b"/>
              <a:pathLst>
                <a:path w="5392420">
                  <a:moveTo>
                    <a:pt x="0" y="0"/>
                  </a:moveTo>
                  <a:lnTo>
                    <a:pt x="5391929" y="0"/>
                  </a:lnTo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71410" y="1096247"/>
              <a:ext cx="2767965" cy="2188845"/>
            </a:xfrm>
            <a:custGeom>
              <a:avLst/>
              <a:gdLst/>
              <a:ahLst/>
              <a:cxnLst/>
              <a:rect l="l" t="t" r="r" b="b"/>
              <a:pathLst>
                <a:path w="2767965" h="2188845">
                  <a:moveTo>
                    <a:pt x="0" y="0"/>
                  </a:moveTo>
                  <a:lnTo>
                    <a:pt x="2767891" y="218878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939301" y="1096247"/>
              <a:ext cx="2606675" cy="2188845"/>
            </a:xfrm>
            <a:custGeom>
              <a:avLst/>
              <a:gdLst/>
              <a:ahLst/>
              <a:cxnLst/>
              <a:rect l="l" t="t" r="r" b="b"/>
              <a:pathLst>
                <a:path w="2606675" h="2188845">
                  <a:moveTo>
                    <a:pt x="2606069" y="2188786"/>
                  </a:moveTo>
                  <a:lnTo>
                    <a:pt x="0" y="0"/>
                  </a:lnTo>
                  <a:lnTo>
                    <a:pt x="0" y="218878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2943" y="2570241"/>
              <a:ext cx="158771" cy="18710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553226" y="2429235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323729" y="145763"/>
                  </a:moveTo>
                  <a:lnTo>
                    <a:pt x="317262" y="209559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174474" y="323351"/>
                  </a:ln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2" y="463023"/>
                  </a:lnTo>
                  <a:lnTo>
                    <a:pt x="438338" y="434006"/>
                  </a:lnTo>
                  <a:lnTo>
                    <a:pt x="484260" y="375142"/>
                  </a:lnTo>
                  <a:lnTo>
                    <a:pt x="496656" y="334923"/>
                  </a:lnTo>
                  <a:lnTo>
                    <a:pt x="498315" y="293446"/>
                  </a:lnTo>
                  <a:lnTo>
                    <a:pt x="489427" y="252891"/>
                  </a:lnTo>
                  <a:lnTo>
                    <a:pt x="470184" y="215435"/>
                  </a:lnTo>
                  <a:lnTo>
                    <a:pt x="440775" y="183258"/>
                  </a:lnTo>
                  <a:lnTo>
                    <a:pt x="385961" y="153042"/>
                  </a:lnTo>
                  <a:lnTo>
                    <a:pt x="355356" y="146399"/>
                  </a:lnTo>
                  <a:lnTo>
                    <a:pt x="323729" y="145763"/>
                  </a:lnTo>
                  <a:close/>
                </a:path>
                <a:path w="498475" h="469264">
                  <a:moveTo>
                    <a:pt x="146195" y="0"/>
                  </a:moveTo>
                  <a:lnTo>
                    <a:pt x="86183" y="17945"/>
                  </a:lnTo>
                  <a:lnTo>
                    <a:pt x="37393" y="57204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90" y="316078"/>
                  </a:lnTo>
                  <a:lnTo>
                    <a:pt x="174474" y="323351"/>
                  </a:lnTo>
                  <a:lnTo>
                    <a:pt x="174593" y="290972"/>
                  </a:lnTo>
                  <a:lnTo>
                    <a:pt x="181036" y="259555"/>
                  </a:lnTo>
                  <a:lnTo>
                    <a:pt x="211756" y="203259"/>
                  </a:lnTo>
                  <a:lnTo>
                    <a:pt x="261989" y="163246"/>
                  </a:lnTo>
                  <a:lnTo>
                    <a:pt x="323729" y="145763"/>
                  </a:lnTo>
                  <a:lnTo>
                    <a:pt x="313793" y="103387"/>
                  </a:lnTo>
                  <a:lnTo>
                    <a:pt x="293736" y="66391"/>
                  </a:lnTo>
                  <a:lnTo>
                    <a:pt x="265254" y="36164"/>
                  </a:lnTo>
                  <a:lnTo>
                    <a:pt x="230040" y="14096"/>
                  </a:lnTo>
                  <a:lnTo>
                    <a:pt x="189789" y="1578"/>
                  </a:lnTo>
                  <a:lnTo>
                    <a:pt x="14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53226" y="2429235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174474" y="323351"/>
                  </a:moveTo>
                  <a:lnTo>
                    <a:pt x="181036" y="259555"/>
                  </a:lnTo>
                  <a:lnTo>
                    <a:pt x="211756" y="203259"/>
                  </a:lnTo>
                  <a:lnTo>
                    <a:pt x="261989" y="163246"/>
                  </a:lnTo>
                  <a:lnTo>
                    <a:pt x="323729" y="145763"/>
                  </a:lnTo>
                  <a:lnTo>
                    <a:pt x="313793" y="103387"/>
                  </a:lnTo>
                  <a:lnTo>
                    <a:pt x="293736" y="66391"/>
                  </a:lnTo>
                  <a:lnTo>
                    <a:pt x="265254" y="36164"/>
                  </a:lnTo>
                  <a:lnTo>
                    <a:pt x="230040" y="14096"/>
                  </a:lnTo>
                  <a:lnTo>
                    <a:pt x="189789" y="1578"/>
                  </a:lnTo>
                  <a:lnTo>
                    <a:pt x="146195" y="0"/>
                  </a:lnTo>
                  <a:lnTo>
                    <a:pt x="115179" y="6102"/>
                  </a:lnTo>
                  <a:lnTo>
                    <a:pt x="59992" y="35116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90" y="316078"/>
                  </a:lnTo>
                  <a:lnTo>
                    <a:pt x="142900" y="322717"/>
                  </a:lnTo>
                  <a:lnTo>
                    <a:pt x="174474" y="323351"/>
                  </a:lnTo>
                  <a:close/>
                </a:path>
                <a:path w="498475" h="469264">
                  <a:moveTo>
                    <a:pt x="174474" y="323351"/>
                  </a:move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2" y="463023"/>
                  </a:lnTo>
                  <a:lnTo>
                    <a:pt x="438338" y="434006"/>
                  </a:lnTo>
                  <a:lnTo>
                    <a:pt x="484260" y="375142"/>
                  </a:lnTo>
                  <a:lnTo>
                    <a:pt x="496656" y="334923"/>
                  </a:lnTo>
                  <a:lnTo>
                    <a:pt x="498315" y="293446"/>
                  </a:lnTo>
                  <a:lnTo>
                    <a:pt x="489427" y="252891"/>
                  </a:lnTo>
                  <a:lnTo>
                    <a:pt x="470184" y="215435"/>
                  </a:lnTo>
                  <a:lnTo>
                    <a:pt x="440775" y="183258"/>
                  </a:lnTo>
                  <a:lnTo>
                    <a:pt x="385961" y="153042"/>
                  </a:lnTo>
                  <a:lnTo>
                    <a:pt x="323729" y="145763"/>
                  </a:lnTo>
                  <a:lnTo>
                    <a:pt x="323682" y="178142"/>
                  </a:lnTo>
                  <a:lnTo>
                    <a:pt x="317262" y="209559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206432" y="317644"/>
                  </a:lnTo>
                  <a:lnTo>
                    <a:pt x="174474" y="323351"/>
                  </a:lnTo>
                  <a:close/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15929" y="2423843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14164" y="2841159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84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19781" y="1096247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4">
                  <a:moveTo>
                    <a:pt x="251628" y="0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42504" y="1057007"/>
              <a:ext cx="5431790" cy="2246630"/>
            </a:xfrm>
            <a:custGeom>
              <a:avLst/>
              <a:gdLst/>
              <a:ahLst/>
              <a:cxnLst/>
              <a:rect l="l" t="t" r="r" b="b"/>
              <a:pathLst>
                <a:path w="5431790" h="2246629">
                  <a:moveTo>
                    <a:pt x="57505" y="28613"/>
                  </a:moveTo>
                  <a:lnTo>
                    <a:pt x="55245" y="17462"/>
                  </a:lnTo>
                  <a:lnTo>
                    <a:pt x="49085" y="8369"/>
                  </a:lnTo>
                  <a:lnTo>
                    <a:pt x="39954" y="2247"/>
                  </a:lnTo>
                  <a:lnTo>
                    <a:pt x="28765" y="0"/>
                  </a:lnTo>
                  <a:lnTo>
                    <a:pt x="17564" y="2247"/>
                  </a:lnTo>
                  <a:lnTo>
                    <a:pt x="8420" y="8369"/>
                  </a:lnTo>
                  <a:lnTo>
                    <a:pt x="2260" y="17462"/>
                  </a:lnTo>
                  <a:lnTo>
                    <a:pt x="0" y="28613"/>
                  </a:lnTo>
                  <a:lnTo>
                    <a:pt x="2260" y="39827"/>
                  </a:lnTo>
                  <a:lnTo>
                    <a:pt x="8420" y="48958"/>
                  </a:lnTo>
                  <a:lnTo>
                    <a:pt x="17564" y="55105"/>
                  </a:lnTo>
                  <a:lnTo>
                    <a:pt x="28765" y="57353"/>
                  </a:lnTo>
                  <a:lnTo>
                    <a:pt x="39954" y="55105"/>
                  </a:lnTo>
                  <a:lnTo>
                    <a:pt x="49085" y="48958"/>
                  </a:lnTo>
                  <a:lnTo>
                    <a:pt x="55245" y="39827"/>
                  </a:lnTo>
                  <a:lnTo>
                    <a:pt x="57505" y="28613"/>
                  </a:lnTo>
                  <a:close/>
                </a:path>
                <a:path w="5431790" h="2246629">
                  <a:moveTo>
                    <a:pt x="2825318" y="2217509"/>
                  </a:moveTo>
                  <a:lnTo>
                    <a:pt x="2823070" y="2206333"/>
                  </a:lnTo>
                  <a:lnTo>
                    <a:pt x="2816936" y="2197214"/>
                  </a:lnTo>
                  <a:lnTo>
                    <a:pt x="2807830" y="2191054"/>
                  </a:lnTo>
                  <a:lnTo>
                    <a:pt x="2796667" y="2188807"/>
                  </a:lnTo>
                  <a:lnTo>
                    <a:pt x="2785427" y="2191054"/>
                  </a:lnTo>
                  <a:lnTo>
                    <a:pt x="2776283" y="2197214"/>
                  </a:lnTo>
                  <a:lnTo>
                    <a:pt x="2770124" y="2206333"/>
                  </a:lnTo>
                  <a:lnTo>
                    <a:pt x="2767876" y="2217509"/>
                  </a:lnTo>
                  <a:lnTo>
                    <a:pt x="2770124" y="2228685"/>
                  </a:lnTo>
                  <a:lnTo>
                    <a:pt x="2776283" y="2237803"/>
                  </a:lnTo>
                  <a:lnTo>
                    <a:pt x="2785427" y="2243950"/>
                  </a:lnTo>
                  <a:lnTo>
                    <a:pt x="2796667" y="2246211"/>
                  </a:lnTo>
                  <a:lnTo>
                    <a:pt x="2807830" y="2243950"/>
                  </a:lnTo>
                  <a:lnTo>
                    <a:pt x="2816936" y="2237803"/>
                  </a:lnTo>
                  <a:lnTo>
                    <a:pt x="2823070" y="2228685"/>
                  </a:lnTo>
                  <a:lnTo>
                    <a:pt x="2825318" y="2217509"/>
                  </a:lnTo>
                  <a:close/>
                </a:path>
                <a:path w="5431790" h="2246629">
                  <a:moveTo>
                    <a:pt x="2825318" y="28613"/>
                  </a:moveTo>
                  <a:lnTo>
                    <a:pt x="2823070" y="17462"/>
                  </a:lnTo>
                  <a:lnTo>
                    <a:pt x="2816936" y="8369"/>
                  </a:lnTo>
                  <a:lnTo>
                    <a:pt x="2807830" y="2247"/>
                  </a:lnTo>
                  <a:lnTo>
                    <a:pt x="2796667" y="0"/>
                  </a:lnTo>
                  <a:lnTo>
                    <a:pt x="2785427" y="2247"/>
                  </a:lnTo>
                  <a:lnTo>
                    <a:pt x="2776283" y="8369"/>
                  </a:lnTo>
                  <a:lnTo>
                    <a:pt x="2770124" y="17462"/>
                  </a:lnTo>
                  <a:lnTo>
                    <a:pt x="2767876" y="28613"/>
                  </a:lnTo>
                  <a:lnTo>
                    <a:pt x="2770124" y="39827"/>
                  </a:lnTo>
                  <a:lnTo>
                    <a:pt x="2776283" y="48958"/>
                  </a:lnTo>
                  <a:lnTo>
                    <a:pt x="2785427" y="55105"/>
                  </a:lnTo>
                  <a:lnTo>
                    <a:pt x="2796667" y="57353"/>
                  </a:lnTo>
                  <a:lnTo>
                    <a:pt x="2807830" y="55105"/>
                  </a:lnTo>
                  <a:lnTo>
                    <a:pt x="2816936" y="48958"/>
                  </a:lnTo>
                  <a:lnTo>
                    <a:pt x="2823070" y="39827"/>
                  </a:lnTo>
                  <a:lnTo>
                    <a:pt x="2825318" y="28613"/>
                  </a:lnTo>
                  <a:close/>
                </a:path>
                <a:path w="5431790" h="2246629">
                  <a:moveTo>
                    <a:pt x="5431396" y="2217509"/>
                  </a:moveTo>
                  <a:lnTo>
                    <a:pt x="5429148" y="2206333"/>
                  </a:lnTo>
                  <a:lnTo>
                    <a:pt x="5423001" y="2197214"/>
                  </a:lnTo>
                  <a:lnTo>
                    <a:pt x="5413895" y="2191054"/>
                  </a:lnTo>
                  <a:lnTo>
                    <a:pt x="5402732" y="2188807"/>
                  </a:lnTo>
                  <a:lnTo>
                    <a:pt x="5391493" y="2191054"/>
                  </a:lnTo>
                  <a:lnTo>
                    <a:pt x="5382349" y="2197214"/>
                  </a:lnTo>
                  <a:lnTo>
                    <a:pt x="5376202" y="2206333"/>
                  </a:lnTo>
                  <a:lnTo>
                    <a:pt x="5373941" y="2217509"/>
                  </a:lnTo>
                  <a:lnTo>
                    <a:pt x="5376202" y="2228685"/>
                  </a:lnTo>
                  <a:lnTo>
                    <a:pt x="5382349" y="2237803"/>
                  </a:lnTo>
                  <a:lnTo>
                    <a:pt x="5391493" y="2243950"/>
                  </a:lnTo>
                  <a:lnTo>
                    <a:pt x="5402732" y="2246211"/>
                  </a:lnTo>
                  <a:lnTo>
                    <a:pt x="5413895" y="2243950"/>
                  </a:lnTo>
                  <a:lnTo>
                    <a:pt x="5423001" y="2237803"/>
                  </a:lnTo>
                  <a:lnTo>
                    <a:pt x="5429148" y="2228685"/>
                  </a:lnTo>
                  <a:lnTo>
                    <a:pt x="5431396" y="2217509"/>
                  </a:lnTo>
                  <a:close/>
                </a:path>
                <a:path w="5431790" h="2246629">
                  <a:moveTo>
                    <a:pt x="5431396" y="28613"/>
                  </a:moveTo>
                  <a:lnTo>
                    <a:pt x="5429148" y="17462"/>
                  </a:lnTo>
                  <a:lnTo>
                    <a:pt x="5423001" y="8369"/>
                  </a:lnTo>
                  <a:lnTo>
                    <a:pt x="5413895" y="2247"/>
                  </a:lnTo>
                  <a:lnTo>
                    <a:pt x="5402732" y="0"/>
                  </a:lnTo>
                  <a:lnTo>
                    <a:pt x="5391493" y="2247"/>
                  </a:lnTo>
                  <a:lnTo>
                    <a:pt x="5382349" y="8369"/>
                  </a:lnTo>
                  <a:lnTo>
                    <a:pt x="5376202" y="17462"/>
                  </a:lnTo>
                  <a:lnTo>
                    <a:pt x="5373941" y="28613"/>
                  </a:lnTo>
                  <a:lnTo>
                    <a:pt x="5376202" y="39827"/>
                  </a:lnTo>
                  <a:lnTo>
                    <a:pt x="5382349" y="48958"/>
                  </a:lnTo>
                  <a:lnTo>
                    <a:pt x="5391493" y="55105"/>
                  </a:lnTo>
                  <a:lnTo>
                    <a:pt x="5402732" y="57353"/>
                  </a:lnTo>
                  <a:lnTo>
                    <a:pt x="5413895" y="55105"/>
                  </a:lnTo>
                  <a:lnTo>
                    <a:pt x="5423001" y="48958"/>
                  </a:lnTo>
                  <a:lnTo>
                    <a:pt x="5429148" y="39827"/>
                  </a:lnTo>
                  <a:lnTo>
                    <a:pt x="5431396" y="28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53289" y="1085613"/>
              <a:ext cx="5392420" cy="0"/>
            </a:xfrm>
            <a:custGeom>
              <a:avLst/>
              <a:gdLst/>
              <a:ahLst/>
              <a:cxnLst/>
              <a:rect l="l" t="t" r="r" b="b"/>
              <a:pathLst>
                <a:path w="5392420">
                  <a:moveTo>
                    <a:pt x="0" y="0"/>
                  </a:moveTo>
                  <a:lnTo>
                    <a:pt x="5391955" y="0"/>
                  </a:lnTo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71271" y="1085613"/>
              <a:ext cx="2767965" cy="2189480"/>
            </a:xfrm>
            <a:custGeom>
              <a:avLst/>
              <a:gdLst/>
              <a:ahLst/>
              <a:cxnLst/>
              <a:rect l="l" t="t" r="r" b="b"/>
              <a:pathLst>
                <a:path w="2767965" h="2189479">
                  <a:moveTo>
                    <a:pt x="0" y="0"/>
                  </a:moveTo>
                  <a:lnTo>
                    <a:pt x="2767904" y="2188899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939175" y="1085613"/>
              <a:ext cx="2606675" cy="2189480"/>
            </a:xfrm>
            <a:custGeom>
              <a:avLst/>
              <a:gdLst/>
              <a:ahLst/>
              <a:cxnLst/>
              <a:rect l="l" t="t" r="r" b="b"/>
              <a:pathLst>
                <a:path w="2606675" h="2189479">
                  <a:moveTo>
                    <a:pt x="2606069" y="2188899"/>
                  </a:moveTo>
                  <a:lnTo>
                    <a:pt x="0" y="0"/>
                  </a:lnTo>
                  <a:lnTo>
                    <a:pt x="0" y="2188899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2816" y="2559734"/>
              <a:ext cx="158771" cy="187091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5553100" y="2418716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323729" y="145776"/>
                  </a:moveTo>
                  <a:lnTo>
                    <a:pt x="317262" y="209561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174474" y="323351"/>
                  </a:ln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0" y="463025"/>
                  </a:lnTo>
                  <a:lnTo>
                    <a:pt x="438284" y="434011"/>
                  </a:lnTo>
                  <a:lnTo>
                    <a:pt x="484187" y="375142"/>
                  </a:lnTo>
                  <a:lnTo>
                    <a:pt x="496618" y="334923"/>
                  </a:lnTo>
                  <a:lnTo>
                    <a:pt x="498299" y="293446"/>
                  </a:lnTo>
                  <a:lnTo>
                    <a:pt x="489423" y="252891"/>
                  </a:lnTo>
                  <a:lnTo>
                    <a:pt x="470183" y="215435"/>
                  </a:lnTo>
                  <a:lnTo>
                    <a:pt x="440775" y="183258"/>
                  </a:lnTo>
                  <a:lnTo>
                    <a:pt x="385961" y="153048"/>
                  </a:lnTo>
                  <a:lnTo>
                    <a:pt x="355356" y="146410"/>
                  </a:lnTo>
                  <a:lnTo>
                    <a:pt x="323729" y="145776"/>
                  </a:lnTo>
                  <a:close/>
                </a:path>
                <a:path w="498475" h="469264">
                  <a:moveTo>
                    <a:pt x="146195" y="0"/>
                  </a:moveTo>
                  <a:lnTo>
                    <a:pt x="86183" y="17945"/>
                  </a:lnTo>
                  <a:lnTo>
                    <a:pt x="37393" y="57204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42" y="316078"/>
                  </a:lnTo>
                  <a:lnTo>
                    <a:pt x="174474" y="323351"/>
                  </a:lnTo>
                  <a:lnTo>
                    <a:pt x="174593" y="290972"/>
                  </a:lnTo>
                  <a:lnTo>
                    <a:pt x="181036" y="259555"/>
                  </a:lnTo>
                  <a:lnTo>
                    <a:pt x="211756" y="203259"/>
                  </a:lnTo>
                  <a:lnTo>
                    <a:pt x="261941" y="163248"/>
                  </a:lnTo>
                  <a:lnTo>
                    <a:pt x="323729" y="145776"/>
                  </a:lnTo>
                  <a:lnTo>
                    <a:pt x="313740" y="103394"/>
                  </a:lnTo>
                  <a:lnTo>
                    <a:pt x="293652" y="66394"/>
                  </a:lnTo>
                  <a:lnTo>
                    <a:pt x="265159" y="36165"/>
                  </a:lnTo>
                  <a:lnTo>
                    <a:pt x="229956" y="14096"/>
                  </a:lnTo>
                  <a:lnTo>
                    <a:pt x="189736" y="1578"/>
                  </a:lnTo>
                  <a:lnTo>
                    <a:pt x="14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553100" y="2418716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174474" y="323351"/>
                  </a:moveTo>
                  <a:lnTo>
                    <a:pt x="181036" y="259555"/>
                  </a:lnTo>
                  <a:lnTo>
                    <a:pt x="211756" y="203259"/>
                  </a:lnTo>
                  <a:lnTo>
                    <a:pt x="261941" y="163248"/>
                  </a:lnTo>
                  <a:lnTo>
                    <a:pt x="323729" y="145776"/>
                  </a:lnTo>
                  <a:lnTo>
                    <a:pt x="313740" y="103394"/>
                  </a:lnTo>
                  <a:lnTo>
                    <a:pt x="293652" y="66394"/>
                  </a:lnTo>
                  <a:lnTo>
                    <a:pt x="265159" y="36165"/>
                  </a:lnTo>
                  <a:lnTo>
                    <a:pt x="229956" y="14096"/>
                  </a:lnTo>
                  <a:lnTo>
                    <a:pt x="189736" y="1578"/>
                  </a:lnTo>
                  <a:lnTo>
                    <a:pt x="146195" y="0"/>
                  </a:lnTo>
                  <a:lnTo>
                    <a:pt x="115179" y="6102"/>
                  </a:lnTo>
                  <a:lnTo>
                    <a:pt x="59992" y="35116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42" y="316078"/>
                  </a:lnTo>
                  <a:lnTo>
                    <a:pt x="142847" y="322717"/>
                  </a:lnTo>
                  <a:lnTo>
                    <a:pt x="174474" y="323351"/>
                  </a:lnTo>
                  <a:close/>
                </a:path>
                <a:path w="498475" h="469264">
                  <a:moveTo>
                    <a:pt x="174474" y="323351"/>
                  </a:move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0" y="463025"/>
                  </a:lnTo>
                  <a:lnTo>
                    <a:pt x="438284" y="434011"/>
                  </a:lnTo>
                  <a:lnTo>
                    <a:pt x="484187" y="375142"/>
                  </a:lnTo>
                  <a:lnTo>
                    <a:pt x="496618" y="334923"/>
                  </a:lnTo>
                  <a:lnTo>
                    <a:pt x="498299" y="293446"/>
                  </a:lnTo>
                  <a:lnTo>
                    <a:pt x="489423" y="252891"/>
                  </a:lnTo>
                  <a:lnTo>
                    <a:pt x="470183" y="215435"/>
                  </a:lnTo>
                  <a:lnTo>
                    <a:pt x="440775" y="183258"/>
                  </a:lnTo>
                  <a:lnTo>
                    <a:pt x="385961" y="153048"/>
                  </a:lnTo>
                  <a:lnTo>
                    <a:pt x="323729" y="145776"/>
                  </a:lnTo>
                  <a:lnTo>
                    <a:pt x="323682" y="178147"/>
                  </a:lnTo>
                  <a:lnTo>
                    <a:pt x="317262" y="209561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206432" y="317644"/>
                  </a:lnTo>
                  <a:lnTo>
                    <a:pt x="174474" y="323351"/>
                  </a:lnTo>
                  <a:close/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515802" y="2413323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013911" y="2830640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817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19642" y="1085613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4">
                  <a:moveTo>
                    <a:pt x="251628" y="0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42504" y="1057007"/>
              <a:ext cx="5431790" cy="2246630"/>
            </a:xfrm>
            <a:custGeom>
              <a:avLst/>
              <a:gdLst/>
              <a:ahLst/>
              <a:cxnLst/>
              <a:rect l="l" t="t" r="r" b="b"/>
              <a:pathLst>
                <a:path w="5431790" h="2246629">
                  <a:moveTo>
                    <a:pt x="57505" y="28613"/>
                  </a:moveTo>
                  <a:lnTo>
                    <a:pt x="55245" y="17462"/>
                  </a:lnTo>
                  <a:lnTo>
                    <a:pt x="49085" y="8369"/>
                  </a:lnTo>
                  <a:lnTo>
                    <a:pt x="39954" y="2247"/>
                  </a:lnTo>
                  <a:lnTo>
                    <a:pt x="28765" y="0"/>
                  </a:lnTo>
                  <a:lnTo>
                    <a:pt x="17564" y="2247"/>
                  </a:lnTo>
                  <a:lnTo>
                    <a:pt x="8420" y="8369"/>
                  </a:lnTo>
                  <a:lnTo>
                    <a:pt x="2260" y="17462"/>
                  </a:lnTo>
                  <a:lnTo>
                    <a:pt x="0" y="28613"/>
                  </a:lnTo>
                  <a:lnTo>
                    <a:pt x="2260" y="39827"/>
                  </a:lnTo>
                  <a:lnTo>
                    <a:pt x="8420" y="48958"/>
                  </a:lnTo>
                  <a:lnTo>
                    <a:pt x="17564" y="55105"/>
                  </a:lnTo>
                  <a:lnTo>
                    <a:pt x="28765" y="57353"/>
                  </a:lnTo>
                  <a:lnTo>
                    <a:pt x="39954" y="55105"/>
                  </a:lnTo>
                  <a:lnTo>
                    <a:pt x="49085" y="48958"/>
                  </a:lnTo>
                  <a:lnTo>
                    <a:pt x="55245" y="39827"/>
                  </a:lnTo>
                  <a:lnTo>
                    <a:pt x="57505" y="28613"/>
                  </a:lnTo>
                  <a:close/>
                </a:path>
                <a:path w="5431790" h="2246629">
                  <a:moveTo>
                    <a:pt x="2825318" y="2217509"/>
                  </a:moveTo>
                  <a:lnTo>
                    <a:pt x="2823070" y="2206333"/>
                  </a:lnTo>
                  <a:lnTo>
                    <a:pt x="2816936" y="2197214"/>
                  </a:lnTo>
                  <a:lnTo>
                    <a:pt x="2807830" y="2191054"/>
                  </a:lnTo>
                  <a:lnTo>
                    <a:pt x="2796667" y="2188807"/>
                  </a:lnTo>
                  <a:lnTo>
                    <a:pt x="2785427" y="2191054"/>
                  </a:lnTo>
                  <a:lnTo>
                    <a:pt x="2776283" y="2197214"/>
                  </a:lnTo>
                  <a:lnTo>
                    <a:pt x="2770124" y="2206333"/>
                  </a:lnTo>
                  <a:lnTo>
                    <a:pt x="2767876" y="2217509"/>
                  </a:lnTo>
                  <a:lnTo>
                    <a:pt x="2770124" y="2228685"/>
                  </a:lnTo>
                  <a:lnTo>
                    <a:pt x="2776283" y="2237803"/>
                  </a:lnTo>
                  <a:lnTo>
                    <a:pt x="2785427" y="2243950"/>
                  </a:lnTo>
                  <a:lnTo>
                    <a:pt x="2796667" y="2246211"/>
                  </a:lnTo>
                  <a:lnTo>
                    <a:pt x="2807830" y="2243950"/>
                  </a:lnTo>
                  <a:lnTo>
                    <a:pt x="2816936" y="2237803"/>
                  </a:lnTo>
                  <a:lnTo>
                    <a:pt x="2823070" y="2228685"/>
                  </a:lnTo>
                  <a:lnTo>
                    <a:pt x="2825318" y="2217509"/>
                  </a:lnTo>
                  <a:close/>
                </a:path>
                <a:path w="5431790" h="2246629">
                  <a:moveTo>
                    <a:pt x="2825318" y="28613"/>
                  </a:moveTo>
                  <a:lnTo>
                    <a:pt x="2823070" y="17462"/>
                  </a:lnTo>
                  <a:lnTo>
                    <a:pt x="2816936" y="8369"/>
                  </a:lnTo>
                  <a:lnTo>
                    <a:pt x="2807830" y="2247"/>
                  </a:lnTo>
                  <a:lnTo>
                    <a:pt x="2796667" y="0"/>
                  </a:lnTo>
                  <a:lnTo>
                    <a:pt x="2785427" y="2247"/>
                  </a:lnTo>
                  <a:lnTo>
                    <a:pt x="2776283" y="8369"/>
                  </a:lnTo>
                  <a:lnTo>
                    <a:pt x="2770124" y="17462"/>
                  </a:lnTo>
                  <a:lnTo>
                    <a:pt x="2767876" y="28613"/>
                  </a:lnTo>
                  <a:lnTo>
                    <a:pt x="2770124" y="39827"/>
                  </a:lnTo>
                  <a:lnTo>
                    <a:pt x="2776283" y="48958"/>
                  </a:lnTo>
                  <a:lnTo>
                    <a:pt x="2785427" y="55105"/>
                  </a:lnTo>
                  <a:lnTo>
                    <a:pt x="2796667" y="57353"/>
                  </a:lnTo>
                  <a:lnTo>
                    <a:pt x="2807830" y="55105"/>
                  </a:lnTo>
                  <a:lnTo>
                    <a:pt x="2816936" y="48958"/>
                  </a:lnTo>
                  <a:lnTo>
                    <a:pt x="2823070" y="39827"/>
                  </a:lnTo>
                  <a:lnTo>
                    <a:pt x="2825318" y="28613"/>
                  </a:lnTo>
                  <a:close/>
                </a:path>
                <a:path w="5431790" h="2246629">
                  <a:moveTo>
                    <a:pt x="5431396" y="2217509"/>
                  </a:moveTo>
                  <a:lnTo>
                    <a:pt x="5429148" y="2206333"/>
                  </a:lnTo>
                  <a:lnTo>
                    <a:pt x="5423001" y="2197214"/>
                  </a:lnTo>
                  <a:lnTo>
                    <a:pt x="5413895" y="2191054"/>
                  </a:lnTo>
                  <a:lnTo>
                    <a:pt x="5402732" y="2188807"/>
                  </a:lnTo>
                  <a:lnTo>
                    <a:pt x="5391493" y="2191054"/>
                  </a:lnTo>
                  <a:lnTo>
                    <a:pt x="5382349" y="2197214"/>
                  </a:lnTo>
                  <a:lnTo>
                    <a:pt x="5376202" y="2206333"/>
                  </a:lnTo>
                  <a:lnTo>
                    <a:pt x="5373941" y="2217509"/>
                  </a:lnTo>
                  <a:lnTo>
                    <a:pt x="5376202" y="2228685"/>
                  </a:lnTo>
                  <a:lnTo>
                    <a:pt x="5382349" y="2237803"/>
                  </a:lnTo>
                  <a:lnTo>
                    <a:pt x="5391493" y="2243950"/>
                  </a:lnTo>
                  <a:lnTo>
                    <a:pt x="5402732" y="2246211"/>
                  </a:lnTo>
                  <a:lnTo>
                    <a:pt x="5413895" y="2243950"/>
                  </a:lnTo>
                  <a:lnTo>
                    <a:pt x="5423001" y="2237803"/>
                  </a:lnTo>
                  <a:lnTo>
                    <a:pt x="5429148" y="2228685"/>
                  </a:lnTo>
                  <a:lnTo>
                    <a:pt x="5431396" y="2217509"/>
                  </a:lnTo>
                  <a:close/>
                </a:path>
                <a:path w="5431790" h="2246629">
                  <a:moveTo>
                    <a:pt x="5431396" y="28613"/>
                  </a:moveTo>
                  <a:lnTo>
                    <a:pt x="5429148" y="17462"/>
                  </a:lnTo>
                  <a:lnTo>
                    <a:pt x="5423001" y="8369"/>
                  </a:lnTo>
                  <a:lnTo>
                    <a:pt x="5413895" y="2247"/>
                  </a:lnTo>
                  <a:lnTo>
                    <a:pt x="5402732" y="0"/>
                  </a:lnTo>
                  <a:lnTo>
                    <a:pt x="5391493" y="2247"/>
                  </a:lnTo>
                  <a:lnTo>
                    <a:pt x="5382349" y="8369"/>
                  </a:lnTo>
                  <a:lnTo>
                    <a:pt x="5376202" y="17462"/>
                  </a:lnTo>
                  <a:lnTo>
                    <a:pt x="5373941" y="28613"/>
                  </a:lnTo>
                  <a:lnTo>
                    <a:pt x="5376202" y="39827"/>
                  </a:lnTo>
                  <a:lnTo>
                    <a:pt x="5382349" y="48958"/>
                  </a:lnTo>
                  <a:lnTo>
                    <a:pt x="5391493" y="55105"/>
                  </a:lnTo>
                  <a:lnTo>
                    <a:pt x="5402732" y="57353"/>
                  </a:lnTo>
                  <a:lnTo>
                    <a:pt x="5413895" y="55105"/>
                  </a:lnTo>
                  <a:lnTo>
                    <a:pt x="5423001" y="48958"/>
                  </a:lnTo>
                  <a:lnTo>
                    <a:pt x="5429148" y="39827"/>
                  </a:lnTo>
                  <a:lnTo>
                    <a:pt x="5431396" y="28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53289" y="1085613"/>
              <a:ext cx="5392420" cy="0"/>
            </a:xfrm>
            <a:custGeom>
              <a:avLst/>
              <a:gdLst/>
              <a:ahLst/>
              <a:cxnLst/>
              <a:rect l="l" t="t" r="r" b="b"/>
              <a:pathLst>
                <a:path w="5392420">
                  <a:moveTo>
                    <a:pt x="0" y="0"/>
                  </a:moveTo>
                  <a:lnTo>
                    <a:pt x="5391955" y="0"/>
                  </a:lnTo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71271" y="1085613"/>
              <a:ext cx="2767965" cy="2189480"/>
            </a:xfrm>
            <a:custGeom>
              <a:avLst/>
              <a:gdLst/>
              <a:ahLst/>
              <a:cxnLst/>
              <a:rect l="l" t="t" r="r" b="b"/>
              <a:pathLst>
                <a:path w="2767965" h="2189479">
                  <a:moveTo>
                    <a:pt x="0" y="0"/>
                  </a:moveTo>
                  <a:lnTo>
                    <a:pt x="2767904" y="2188899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939175" y="1085613"/>
              <a:ext cx="2606675" cy="2189480"/>
            </a:xfrm>
            <a:custGeom>
              <a:avLst/>
              <a:gdLst/>
              <a:ahLst/>
              <a:cxnLst/>
              <a:rect l="l" t="t" r="r" b="b"/>
              <a:pathLst>
                <a:path w="2606675" h="2189479">
                  <a:moveTo>
                    <a:pt x="2606069" y="2188899"/>
                  </a:moveTo>
                  <a:lnTo>
                    <a:pt x="0" y="0"/>
                  </a:lnTo>
                  <a:lnTo>
                    <a:pt x="0" y="2188899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2816" y="2559734"/>
              <a:ext cx="158771" cy="18709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5553100" y="2418716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323729" y="145776"/>
                  </a:moveTo>
                  <a:lnTo>
                    <a:pt x="317262" y="209561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174474" y="323351"/>
                  </a:ln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0" y="463025"/>
                  </a:lnTo>
                  <a:lnTo>
                    <a:pt x="438284" y="434011"/>
                  </a:lnTo>
                  <a:lnTo>
                    <a:pt x="484187" y="375142"/>
                  </a:lnTo>
                  <a:lnTo>
                    <a:pt x="496618" y="334923"/>
                  </a:lnTo>
                  <a:lnTo>
                    <a:pt x="498299" y="293446"/>
                  </a:lnTo>
                  <a:lnTo>
                    <a:pt x="489423" y="252891"/>
                  </a:lnTo>
                  <a:lnTo>
                    <a:pt x="470183" y="215435"/>
                  </a:lnTo>
                  <a:lnTo>
                    <a:pt x="440775" y="183258"/>
                  </a:lnTo>
                  <a:lnTo>
                    <a:pt x="385961" y="153048"/>
                  </a:lnTo>
                  <a:lnTo>
                    <a:pt x="355356" y="146410"/>
                  </a:lnTo>
                  <a:lnTo>
                    <a:pt x="323729" y="145776"/>
                  </a:lnTo>
                  <a:close/>
                </a:path>
                <a:path w="498475" h="469264">
                  <a:moveTo>
                    <a:pt x="146195" y="0"/>
                  </a:moveTo>
                  <a:lnTo>
                    <a:pt x="86183" y="17945"/>
                  </a:lnTo>
                  <a:lnTo>
                    <a:pt x="37393" y="57204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42" y="316078"/>
                  </a:lnTo>
                  <a:lnTo>
                    <a:pt x="174474" y="323351"/>
                  </a:lnTo>
                  <a:lnTo>
                    <a:pt x="174593" y="290972"/>
                  </a:lnTo>
                  <a:lnTo>
                    <a:pt x="181036" y="259555"/>
                  </a:lnTo>
                  <a:lnTo>
                    <a:pt x="211756" y="203259"/>
                  </a:lnTo>
                  <a:lnTo>
                    <a:pt x="261941" y="163248"/>
                  </a:lnTo>
                  <a:lnTo>
                    <a:pt x="323729" y="145776"/>
                  </a:lnTo>
                  <a:lnTo>
                    <a:pt x="313740" y="103394"/>
                  </a:lnTo>
                  <a:lnTo>
                    <a:pt x="293652" y="66394"/>
                  </a:lnTo>
                  <a:lnTo>
                    <a:pt x="265159" y="36165"/>
                  </a:lnTo>
                  <a:lnTo>
                    <a:pt x="229956" y="14096"/>
                  </a:lnTo>
                  <a:lnTo>
                    <a:pt x="189736" y="1578"/>
                  </a:lnTo>
                  <a:lnTo>
                    <a:pt x="14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553100" y="2418716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174474" y="323351"/>
                  </a:moveTo>
                  <a:lnTo>
                    <a:pt x="181036" y="259555"/>
                  </a:lnTo>
                  <a:lnTo>
                    <a:pt x="211756" y="203259"/>
                  </a:lnTo>
                  <a:lnTo>
                    <a:pt x="261941" y="163248"/>
                  </a:lnTo>
                  <a:lnTo>
                    <a:pt x="323729" y="145776"/>
                  </a:lnTo>
                  <a:lnTo>
                    <a:pt x="313740" y="103394"/>
                  </a:lnTo>
                  <a:lnTo>
                    <a:pt x="293652" y="66394"/>
                  </a:lnTo>
                  <a:lnTo>
                    <a:pt x="265159" y="36165"/>
                  </a:lnTo>
                  <a:lnTo>
                    <a:pt x="229956" y="14096"/>
                  </a:lnTo>
                  <a:lnTo>
                    <a:pt x="189736" y="1578"/>
                  </a:lnTo>
                  <a:lnTo>
                    <a:pt x="146195" y="0"/>
                  </a:lnTo>
                  <a:lnTo>
                    <a:pt x="115179" y="6102"/>
                  </a:lnTo>
                  <a:lnTo>
                    <a:pt x="59992" y="35116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42" y="316078"/>
                  </a:lnTo>
                  <a:lnTo>
                    <a:pt x="142847" y="322717"/>
                  </a:lnTo>
                  <a:lnTo>
                    <a:pt x="174474" y="323351"/>
                  </a:lnTo>
                  <a:close/>
                </a:path>
                <a:path w="498475" h="469264">
                  <a:moveTo>
                    <a:pt x="174474" y="323351"/>
                  </a:move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0" y="463025"/>
                  </a:lnTo>
                  <a:lnTo>
                    <a:pt x="438284" y="434011"/>
                  </a:lnTo>
                  <a:lnTo>
                    <a:pt x="484187" y="375142"/>
                  </a:lnTo>
                  <a:lnTo>
                    <a:pt x="496618" y="334923"/>
                  </a:lnTo>
                  <a:lnTo>
                    <a:pt x="498299" y="293446"/>
                  </a:lnTo>
                  <a:lnTo>
                    <a:pt x="489423" y="252891"/>
                  </a:lnTo>
                  <a:lnTo>
                    <a:pt x="470183" y="215435"/>
                  </a:lnTo>
                  <a:lnTo>
                    <a:pt x="440775" y="183258"/>
                  </a:lnTo>
                  <a:lnTo>
                    <a:pt x="385961" y="153048"/>
                  </a:lnTo>
                  <a:lnTo>
                    <a:pt x="323729" y="145776"/>
                  </a:lnTo>
                  <a:lnTo>
                    <a:pt x="323682" y="178147"/>
                  </a:lnTo>
                  <a:lnTo>
                    <a:pt x="317262" y="209561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206432" y="317644"/>
                  </a:lnTo>
                  <a:lnTo>
                    <a:pt x="174474" y="323351"/>
                  </a:lnTo>
                  <a:close/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515802" y="2413323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13911" y="2830640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817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19642" y="1085613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4">
                  <a:moveTo>
                    <a:pt x="251628" y="0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142644" y="1067523"/>
              <a:ext cx="5431790" cy="2246630"/>
            </a:xfrm>
            <a:custGeom>
              <a:avLst/>
              <a:gdLst/>
              <a:ahLst/>
              <a:cxnLst/>
              <a:rect l="l" t="t" r="r" b="b"/>
              <a:pathLst>
                <a:path w="5431790" h="2246629">
                  <a:moveTo>
                    <a:pt x="57518" y="28727"/>
                  </a:moveTo>
                  <a:lnTo>
                    <a:pt x="55257" y="17513"/>
                  </a:lnTo>
                  <a:lnTo>
                    <a:pt x="49098" y="8382"/>
                  </a:lnTo>
                  <a:lnTo>
                    <a:pt x="39954" y="2247"/>
                  </a:lnTo>
                  <a:lnTo>
                    <a:pt x="28765" y="0"/>
                  </a:lnTo>
                  <a:lnTo>
                    <a:pt x="17564" y="2247"/>
                  </a:lnTo>
                  <a:lnTo>
                    <a:pt x="8420" y="8382"/>
                  </a:lnTo>
                  <a:lnTo>
                    <a:pt x="2260" y="17513"/>
                  </a:lnTo>
                  <a:lnTo>
                    <a:pt x="0" y="28727"/>
                  </a:lnTo>
                  <a:lnTo>
                    <a:pt x="2260" y="39878"/>
                  </a:lnTo>
                  <a:lnTo>
                    <a:pt x="8420" y="48971"/>
                  </a:lnTo>
                  <a:lnTo>
                    <a:pt x="17564" y="55092"/>
                  </a:lnTo>
                  <a:lnTo>
                    <a:pt x="28765" y="57340"/>
                  </a:lnTo>
                  <a:lnTo>
                    <a:pt x="39954" y="55092"/>
                  </a:lnTo>
                  <a:lnTo>
                    <a:pt x="49098" y="48971"/>
                  </a:lnTo>
                  <a:lnTo>
                    <a:pt x="55257" y="39878"/>
                  </a:lnTo>
                  <a:lnTo>
                    <a:pt x="57518" y="28727"/>
                  </a:lnTo>
                  <a:close/>
                </a:path>
                <a:path w="5431790" h="2246629">
                  <a:moveTo>
                    <a:pt x="2825305" y="2217521"/>
                  </a:moveTo>
                  <a:lnTo>
                    <a:pt x="2823057" y="2206333"/>
                  </a:lnTo>
                  <a:lnTo>
                    <a:pt x="2816923" y="2197214"/>
                  </a:lnTo>
                  <a:lnTo>
                    <a:pt x="2807817" y="2191067"/>
                  </a:lnTo>
                  <a:lnTo>
                    <a:pt x="2796654" y="2188807"/>
                  </a:lnTo>
                  <a:lnTo>
                    <a:pt x="2785414" y="2191067"/>
                  </a:lnTo>
                  <a:lnTo>
                    <a:pt x="2776270" y="2197214"/>
                  </a:lnTo>
                  <a:lnTo>
                    <a:pt x="2770111" y="2206333"/>
                  </a:lnTo>
                  <a:lnTo>
                    <a:pt x="2767863" y="2217521"/>
                  </a:lnTo>
                  <a:lnTo>
                    <a:pt x="2770111" y="2228685"/>
                  </a:lnTo>
                  <a:lnTo>
                    <a:pt x="2776270" y="2237803"/>
                  </a:lnTo>
                  <a:lnTo>
                    <a:pt x="2785414" y="2243963"/>
                  </a:lnTo>
                  <a:lnTo>
                    <a:pt x="2796654" y="2246211"/>
                  </a:lnTo>
                  <a:lnTo>
                    <a:pt x="2807817" y="2243963"/>
                  </a:lnTo>
                  <a:lnTo>
                    <a:pt x="2816923" y="2237803"/>
                  </a:lnTo>
                  <a:lnTo>
                    <a:pt x="2823057" y="2228685"/>
                  </a:lnTo>
                  <a:lnTo>
                    <a:pt x="2825305" y="2217521"/>
                  </a:lnTo>
                  <a:close/>
                </a:path>
                <a:path w="5431790" h="2246629">
                  <a:moveTo>
                    <a:pt x="2825305" y="28727"/>
                  </a:moveTo>
                  <a:lnTo>
                    <a:pt x="2823057" y="17513"/>
                  </a:lnTo>
                  <a:lnTo>
                    <a:pt x="2816923" y="8382"/>
                  </a:lnTo>
                  <a:lnTo>
                    <a:pt x="2807817" y="2247"/>
                  </a:lnTo>
                  <a:lnTo>
                    <a:pt x="2796654" y="0"/>
                  </a:lnTo>
                  <a:lnTo>
                    <a:pt x="2785414" y="2247"/>
                  </a:lnTo>
                  <a:lnTo>
                    <a:pt x="2776270" y="8382"/>
                  </a:lnTo>
                  <a:lnTo>
                    <a:pt x="2770111" y="17513"/>
                  </a:lnTo>
                  <a:lnTo>
                    <a:pt x="2767863" y="28727"/>
                  </a:lnTo>
                  <a:lnTo>
                    <a:pt x="2770111" y="39878"/>
                  </a:lnTo>
                  <a:lnTo>
                    <a:pt x="2776270" y="48971"/>
                  </a:lnTo>
                  <a:lnTo>
                    <a:pt x="2785414" y="55092"/>
                  </a:lnTo>
                  <a:lnTo>
                    <a:pt x="2796654" y="57340"/>
                  </a:lnTo>
                  <a:lnTo>
                    <a:pt x="2807817" y="55092"/>
                  </a:lnTo>
                  <a:lnTo>
                    <a:pt x="2816923" y="48971"/>
                  </a:lnTo>
                  <a:lnTo>
                    <a:pt x="2823057" y="39878"/>
                  </a:lnTo>
                  <a:lnTo>
                    <a:pt x="2825305" y="28727"/>
                  </a:lnTo>
                  <a:close/>
                </a:path>
                <a:path w="5431790" h="2246629">
                  <a:moveTo>
                    <a:pt x="5431510" y="2217521"/>
                  </a:moveTo>
                  <a:lnTo>
                    <a:pt x="5429237" y="2206333"/>
                  </a:lnTo>
                  <a:lnTo>
                    <a:pt x="5423052" y="2197214"/>
                  </a:lnTo>
                  <a:lnTo>
                    <a:pt x="5413908" y="2191067"/>
                  </a:lnTo>
                  <a:lnTo>
                    <a:pt x="5402719" y="2188807"/>
                  </a:lnTo>
                  <a:lnTo>
                    <a:pt x="5391531" y="2191067"/>
                  </a:lnTo>
                  <a:lnTo>
                    <a:pt x="5382387" y="2197214"/>
                  </a:lnTo>
                  <a:lnTo>
                    <a:pt x="5376202" y="2206333"/>
                  </a:lnTo>
                  <a:lnTo>
                    <a:pt x="5373929" y="2217521"/>
                  </a:lnTo>
                  <a:lnTo>
                    <a:pt x="5376202" y="2228685"/>
                  </a:lnTo>
                  <a:lnTo>
                    <a:pt x="5382387" y="2237803"/>
                  </a:lnTo>
                  <a:lnTo>
                    <a:pt x="5391531" y="2243963"/>
                  </a:lnTo>
                  <a:lnTo>
                    <a:pt x="5402719" y="2246211"/>
                  </a:lnTo>
                  <a:lnTo>
                    <a:pt x="5413908" y="2243963"/>
                  </a:lnTo>
                  <a:lnTo>
                    <a:pt x="5423052" y="2237803"/>
                  </a:lnTo>
                  <a:lnTo>
                    <a:pt x="5429237" y="2228685"/>
                  </a:lnTo>
                  <a:lnTo>
                    <a:pt x="5431510" y="2217521"/>
                  </a:lnTo>
                  <a:close/>
                </a:path>
                <a:path w="5431790" h="2246629">
                  <a:moveTo>
                    <a:pt x="5431510" y="28727"/>
                  </a:moveTo>
                  <a:lnTo>
                    <a:pt x="5429237" y="17513"/>
                  </a:lnTo>
                  <a:lnTo>
                    <a:pt x="5423052" y="8382"/>
                  </a:lnTo>
                  <a:lnTo>
                    <a:pt x="5413908" y="2247"/>
                  </a:lnTo>
                  <a:lnTo>
                    <a:pt x="5402719" y="0"/>
                  </a:lnTo>
                  <a:lnTo>
                    <a:pt x="5391531" y="2247"/>
                  </a:lnTo>
                  <a:lnTo>
                    <a:pt x="5382387" y="8382"/>
                  </a:lnTo>
                  <a:lnTo>
                    <a:pt x="5376202" y="17513"/>
                  </a:lnTo>
                  <a:lnTo>
                    <a:pt x="5373929" y="28727"/>
                  </a:lnTo>
                  <a:lnTo>
                    <a:pt x="5376202" y="39878"/>
                  </a:lnTo>
                  <a:lnTo>
                    <a:pt x="5382387" y="48971"/>
                  </a:lnTo>
                  <a:lnTo>
                    <a:pt x="5391531" y="55092"/>
                  </a:lnTo>
                  <a:lnTo>
                    <a:pt x="5402719" y="57340"/>
                  </a:lnTo>
                  <a:lnTo>
                    <a:pt x="5413908" y="55092"/>
                  </a:lnTo>
                  <a:lnTo>
                    <a:pt x="5423052" y="48971"/>
                  </a:lnTo>
                  <a:lnTo>
                    <a:pt x="5429237" y="39878"/>
                  </a:lnTo>
                  <a:lnTo>
                    <a:pt x="5431510" y="28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153441" y="1096247"/>
              <a:ext cx="5392420" cy="0"/>
            </a:xfrm>
            <a:custGeom>
              <a:avLst/>
              <a:gdLst/>
              <a:ahLst/>
              <a:cxnLst/>
              <a:rect l="l" t="t" r="r" b="b"/>
              <a:pathLst>
                <a:path w="5392420">
                  <a:moveTo>
                    <a:pt x="0" y="0"/>
                  </a:moveTo>
                  <a:lnTo>
                    <a:pt x="5391929" y="0"/>
                  </a:lnTo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71410" y="1096247"/>
              <a:ext cx="2767965" cy="2188845"/>
            </a:xfrm>
            <a:custGeom>
              <a:avLst/>
              <a:gdLst/>
              <a:ahLst/>
              <a:cxnLst/>
              <a:rect l="l" t="t" r="r" b="b"/>
              <a:pathLst>
                <a:path w="2767965" h="2188845">
                  <a:moveTo>
                    <a:pt x="0" y="0"/>
                  </a:moveTo>
                  <a:lnTo>
                    <a:pt x="2767891" y="218878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39301" y="1096247"/>
              <a:ext cx="2606675" cy="2188845"/>
            </a:xfrm>
            <a:custGeom>
              <a:avLst/>
              <a:gdLst/>
              <a:ahLst/>
              <a:cxnLst/>
              <a:rect l="l" t="t" r="r" b="b"/>
              <a:pathLst>
                <a:path w="2606675" h="2188845">
                  <a:moveTo>
                    <a:pt x="2606069" y="2188786"/>
                  </a:moveTo>
                  <a:lnTo>
                    <a:pt x="0" y="0"/>
                  </a:lnTo>
                  <a:lnTo>
                    <a:pt x="0" y="218878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2943" y="2570241"/>
              <a:ext cx="158771" cy="187103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5553226" y="2429235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323729" y="145763"/>
                  </a:moveTo>
                  <a:lnTo>
                    <a:pt x="317262" y="209559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174474" y="323351"/>
                  </a:ln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2" y="463023"/>
                  </a:lnTo>
                  <a:lnTo>
                    <a:pt x="438338" y="434006"/>
                  </a:lnTo>
                  <a:lnTo>
                    <a:pt x="484260" y="375142"/>
                  </a:lnTo>
                  <a:lnTo>
                    <a:pt x="496656" y="334923"/>
                  </a:lnTo>
                  <a:lnTo>
                    <a:pt x="498315" y="293446"/>
                  </a:lnTo>
                  <a:lnTo>
                    <a:pt x="489427" y="252891"/>
                  </a:lnTo>
                  <a:lnTo>
                    <a:pt x="470184" y="215435"/>
                  </a:lnTo>
                  <a:lnTo>
                    <a:pt x="440775" y="183258"/>
                  </a:lnTo>
                  <a:lnTo>
                    <a:pt x="385961" y="153042"/>
                  </a:lnTo>
                  <a:lnTo>
                    <a:pt x="355356" y="146399"/>
                  </a:lnTo>
                  <a:lnTo>
                    <a:pt x="323729" y="145763"/>
                  </a:lnTo>
                  <a:close/>
                </a:path>
                <a:path w="498475" h="469264">
                  <a:moveTo>
                    <a:pt x="146195" y="0"/>
                  </a:moveTo>
                  <a:lnTo>
                    <a:pt x="86183" y="17945"/>
                  </a:lnTo>
                  <a:lnTo>
                    <a:pt x="37393" y="57204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90" y="316078"/>
                  </a:lnTo>
                  <a:lnTo>
                    <a:pt x="174474" y="323351"/>
                  </a:lnTo>
                  <a:lnTo>
                    <a:pt x="174593" y="290972"/>
                  </a:lnTo>
                  <a:lnTo>
                    <a:pt x="181036" y="259555"/>
                  </a:lnTo>
                  <a:lnTo>
                    <a:pt x="211756" y="203259"/>
                  </a:lnTo>
                  <a:lnTo>
                    <a:pt x="261989" y="163246"/>
                  </a:lnTo>
                  <a:lnTo>
                    <a:pt x="323729" y="145763"/>
                  </a:lnTo>
                  <a:lnTo>
                    <a:pt x="313793" y="103387"/>
                  </a:lnTo>
                  <a:lnTo>
                    <a:pt x="293736" y="66391"/>
                  </a:lnTo>
                  <a:lnTo>
                    <a:pt x="265254" y="36164"/>
                  </a:lnTo>
                  <a:lnTo>
                    <a:pt x="230040" y="14096"/>
                  </a:lnTo>
                  <a:lnTo>
                    <a:pt x="189789" y="1578"/>
                  </a:lnTo>
                  <a:lnTo>
                    <a:pt x="14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553226" y="2429235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174474" y="323351"/>
                  </a:moveTo>
                  <a:lnTo>
                    <a:pt x="181036" y="259555"/>
                  </a:lnTo>
                  <a:lnTo>
                    <a:pt x="211756" y="203259"/>
                  </a:lnTo>
                  <a:lnTo>
                    <a:pt x="261989" y="163246"/>
                  </a:lnTo>
                  <a:lnTo>
                    <a:pt x="323729" y="145763"/>
                  </a:lnTo>
                  <a:lnTo>
                    <a:pt x="313793" y="103387"/>
                  </a:lnTo>
                  <a:lnTo>
                    <a:pt x="293736" y="66391"/>
                  </a:lnTo>
                  <a:lnTo>
                    <a:pt x="265254" y="36164"/>
                  </a:lnTo>
                  <a:lnTo>
                    <a:pt x="230040" y="14096"/>
                  </a:lnTo>
                  <a:lnTo>
                    <a:pt x="189789" y="1578"/>
                  </a:lnTo>
                  <a:lnTo>
                    <a:pt x="146195" y="0"/>
                  </a:lnTo>
                  <a:lnTo>
                    <a:pt x="115179" y="6102"/>
                  </a:lnTo>
                  <a:lnTo>
                    <a:pt x="59992" y="35116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90" y="316078"/>
                  </a:lnTo>
                  <a:lnTo>
                    <a:pt x="142900" y="322717"/>
                  </a:lnTo>
                  <a:lnTo>
                    <a:pt x="174474" y="323351"/>
                  </a:lnTo>
                  <a:close/>
                </a:path>
                <a:path w="498475" h="469264">
                  <a:moveTo>
                    <a:pt x="174474" y="323351"/>
                  </a:move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2" y="463023"/>
                  </a:lnTo>
                  <a:lnTo>
                    <a:pt x="438338" y="434006"/>
                  </a:lnTo>
                  <a:lnTo>
                    <a:pt x="484260" y="375142"/>
                  </a:lnTo>
                  <a:lnTo>
                    <a:pt x="496656" y="334923"/>
                  </a:lnTo>
                  <a:lnTo>
                    <a:pt x="498315" y="293446"/>
                  </a:lnTo>
                  <a:lnTo>
                    <a:pt x="489427" y="252891"/>
                  </a:lnTo>
                  <a:lnTo>
                    <a:pt x="470184" y="215435"/>
                  </a:lnTo>
                  <a:lnTo>
                    <a:pt x="440775" y="183258"/>
                  </a:lnTo>
                  <a:lnTo>
                    <a:pt x="385961" y="153042"/>
                  </a:lnTo>
                  <a:lnTo>
                    <a:pt x="323729" y="145763"/>
                  </a:lnTo>
                  <a:lnTo>
                    <a:pt x="323682" y="178142"/>
                  </a:lnTo>
                  <a:lnTo>
                    <a:pt x="317262" y="209559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206432" y="317644"/>
                  </a:lnTo>
                  <a:lnTo>
                    <a:pt x="174474" y="323351"/>
                  </a:lnTo>
                  <a:close/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515929" y="2423843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14164" y="2841159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84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19781" y="1096247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4">
                  <a:moveTo>
                    <a:pt x="251628" y="0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142504" y="1057007"/>
              <a:ext cx="5431790" cy="2246630"/>
            </a:xfrm>
            <a:custGeom>
              <a:avLst/>
              <a:gdLst/>
              <a:ahLst/>
              <a:cxnLst/>
              <a:rect l="l" t="t" r="r" b="b"/>
              <a:pathLst>
                <a:path w="5431790" h="2246629">
                  <a:moveTo>
                    <a:pt x="57505" y="28613"/>
                  </a:moveTo>
                  <a:lnTo>
                    <a:pt x="55245" y="17462"/>
                  </a:lnTo>
                  <a:lnTo>
                    <a:pt x="49085" y="8369"/>
                  </a:lnTo>
                  <a:lnTo>
                    <a:pt x="39954" y="2247"/>
                  </a:lnTo>
                  <a:lnTo>
                    <a:pt x="28765" y="0"/>
                  </a:lnTo>
                  <a:lnTo>
                    <a:pt x="17564" y="2247"/>
                  </a:lnTo>
                  <a:lnTo>
                    <a:pt x="8420" y="8369"/>
                  </a:lnTo>
                  <a:lnTo>
                    <a:pt x="2260" y="17462"/>
                  </a:lnTo>
                  <a:lnTo>
                    <a:pt x="0" y="28613"/>
                  </a:lnTo>
                  <a:lnTo>
                    <a:pt x="2260" y="39827"/>
                  </a:lnTo>
                  <a:lnTo>
                    <a:pt x="8420" y="48958"/>
                  </a:lnTo>
                  <a:lnTo>
                    <a:pt x="17564" y="55105"/>
                  </a:lnTo>
                  <a:lnTo>
                    <a:pt x="28765" y="57353"/>
                  </a:lnTo>
                  <a:lnTo>
                    <a:pt x="39954" y="55105"/>
                  </a:lnTo>
                  <a:lnTo>
                    <a:pt x="49085" y="48958"/>
                  </a:lnTo>
                  <a:lnTo>
                    <a:pt x="55245" y="39827"/>
                  </a:lnTo>
                  <a:lnTo>
                    <a:pt x="57505" y="28613"/>
                  </a:lnTo>
                  <a:close/>
                </a:path>
                <a:path w="5431790" h="2246629">
                  <a:moveTo>
                    <a:pt x="2825318" y="2217509"/>
                  </a:moveTo>
                  <a:lnTo>
                    <a:pt x="2823070" y="2206333"/>
                  </a:lnTo>
                  <a:lnTo>
                    <a:pt x="2816936" y="2197214"/>
                  </a:lnTo>
                  <a:lnTo>
                    <a:pt x="2807830" y="2191054"/>
                  </a:lnTo>
                  <a:lnTo>
                    <a:pt x="2796667" y="2188807"/>
                  </a:lnTo>
                  <a:lnTo>
                    <a:pt x="2785427" y="2191054"/>
                  </a:lnTo>
                  <a:lnTo>
                    <a:pt x="2776283" y="2197214"/>
                  </a:lnTo>
                  <a:lnTo>
                    <a:pt x="2770124" y="2206333"/>
                  </a:lnTo>
                  <a:lnTo>
                    <a:pt x="2767876" y="2217509"/>
                  </a:lnTo>
                  <a:lnTo>
                    <a:pt x="2770124" y="2228685"/>
                  </a:lnTo>
                  <a:lnTo>
                    <a:pt x="2776283" y="2237803"/>
                  </a:lnTo>
                  <a:lnTo>
                    <a:pt x="2785427" y="2243950"/>
                  </a:lnTo>
                  <a:lnTo>
                    <a:pt x="2796667" y="2246211"/>
                  </a:lnTo>
                  <a:lnTo>
                    <a:pt x="2807830" y="2243950"/>
                  </a:lnTo>
                  <a:lnTo>
                    <a:pt x="2816936" y="2237803"/>
                  </a:lnTo>
                  <a:lnTo>
                    <a:pt x="2823070" y="2228685"/>
                  </a:lnTo>
                  <a:lnTo>
                    <a:pt x="2825318" y="2217509"/>
                  </a:lnTo>
                  <a:close/>
                </a:path>
                <a:path w="5431790" h="2246629">
                  <a:moveTo>
                    <a:pt x="2825318" y="28613"/>
                  </a:moveTo>
                  <a:lnTo>
                    <a:pt x="2823070" y="17462"/>
                  </a:lnTo>
                  <a:lnTo>
                    <a:pt x="2816936" y="8369"/>
                  </a:lnTo>
                  <a:lnTo>
                    <a:pt x="2807830" y="2247"/>
                  </a:lnTo>
                  <a:lnTo>
                    <a:pt x="2796667" y="0"/>
                  </a:lnTo>
                  <a:lnTo>
                    <a:pt x="2785427" y="2247"/>
                  </a:lnTo>
                  <a:lnTo>
                    <a:pt x="2776283" y="8369"/>
                  </a:lnTo>
                  <a:lnTo>
                    <a:pt x="2770124" y="17462"/>
                  </a:lnTo>
                  <a:lnTo>
                    <a:pt x="2767876" y="28613"/>
                  </a:lnTo>
                  <a:lnTo>
                    <a:pt x="2770124" y="39827"/>
                  </a:lnTo>
                  <a:lnTo>
                    <a:pt x="2776283" y="48958"/>
                  </a:lnTo>
                  <a:lnTo>
                    <a:pt x="2785427" y="55105"/>
                  </a:lnTo>
                  <a:lnTo>
                    <a:pt x="2796667" y="57353"/>
                  </a:lnTo>
                  <a:lnTo>
                    <a:pt x="2807830" y="55105"/>
                  </a:lnTo>
                  <a:lnTo>
                    <a:pt x="2816936" y="48958"/>
                  </a:lnTo>
                  <a:lnTo>
                    <a:pt x="2823070" y="39827"/>
                  </a:lnTo>
                  <a:lnTo>
                    <a:pt x="2825318" y="28613"/>
                  </a:lnTo>
                  <a:close/>
                </a:path>
                <a:path w="5431790" h="2246629">
                  <a:moveTo>
                    <a:pt x="5431396" y="2217509"/>
                  </a:moveTo>
                  <a:lnTo>
                    <a:pt x="5429148" y="2206333"/>
                  </a:lnTo>
                  <a:lnTo>
                    <a:pt x="5423001" y="2197214"/>
                  </a:lnTo>
                  <a:lnTo>
                    <a:pt x="5413895" y="2191054"/>
                  </a:lnTo>
                  <a:lnTo>
                    <a:pt x="5402732" y="2188807"/>
                  </a:lnTo>
                  <a:lnTo>
                    <a:pt x="5391493" y="2191054"/>
                  </a:lnTo>
                  <a:lnTo>
                    <a:pt x="5382349" y="2197214"/>
                  </a:lnTo>
                  <a:lnTo>
                    <a:pt x="5376202" y="2206333"/>
                  </a:lnTo>
                  <a:lnTo>
                    <a:pt x="5373941" y="2217509"/>
                  </a:lnTo>
                  <a:lnTo>
                    <a:pt x="5376202" y="2228685"/>
                  </a:lnTo>
                  <a:lnTo>
                    <a:pt x="5382349" y="2237803"/>
                  </a:lnTo>
                  <a:lnTo>
                    <a:pt x="5391493" y="2243950"/>
                  </a:lnTo>
                  <a:lnTo>
                    <a:pt x="5402732" y="2246211"/>
                  </a:lnTo>
                  <a:lnTo>
                    <a:pt x="5413895" y="2243950"/>
                  </a:lnTo>
                  <a:lnTo>
                    <a:pt x="5423001" y="2237803"/>
                  </a:lnTo>
                  <a:lnTo>
                    <a:pt x="5429148" y="2228685"/>
                  </a:lnTo>
                  <a:lnTo>
                    <a:pt x="5431396" y="2217509"/>
                  </a:lnTo>
                  <a:close/>
                </a:path>
                <a:path w="5431790" h="2246629">
                  <a:moveTo>
                    <a:pt x="5431396" y="28613"/>
                  </a:moveTo>
                  <a:lnTo>
                    <a:pt x="5429148" y="17462"/>
                  </a:lnTo>
                  <a:lnTo>
                    <a:pt x="5423001" y="8369"/>
                  </a:lnTo>
                  <a:lnTo>
                    <a:pt x="5413895" y="2247"/>
                  </a:lnTo>
                  <a:lnTo>
                    <a:pt x="5402732" y="0"/>
                  </a:lnTo>
                  <a:lnTo>
                    <a:pt x="5391493" y="2247"/>
                  </a:lnTo>
                  <a:lnTo>
                    <a:pt x="5382349" y="8369"/>
                  </a:lnTo>
                  <a:lnTo>
                    <a:pt x="5376202" y="17462"/>
                  </a:lnTo>
                  <a:lnTo>
                    <a:pt x="5373941" y="28613"/>
                  </a:lnTo>
                  <a:lnTo>
                    <a:pt x="5376202" y="39827"/>
                  </a:lnTo>
                  <a:lnTo>
                    <a:pt x="5382349" y="48958"/>
                  </a:lnTo>
                  <a:lnTo>
                    <a:pt x="5391493" y="55105"/>
                  </a:lnTo>
                  <a:lnTo>
                    <a:pt x="5402732" y="57353"/>
                  </a:lnTo>
                  <a:lnTo>
                    <a:pt x="5413895" y="55105"/>
                  </a:lnTo>
                  <a:lnTo>
                    <a:pt x="5423001" y="48958"/>
                  </a:lnTo>
                  <a:lnTo>
                    <a:pt x="5429148" y="39827"/>
                  </a:lnTo>
                  <a:lnTo>
                    <a:pt x="5431396" y="28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153289" y="1085613"/>
              <a:ext cx="5392420" cy="0"/>
            </a:xfrm>
            <a:custGeom>
              <a:avLst/>
              <a:gdLst/>
              <a:ahLst/>
              <a:cxnLst/>
              <a:rect l="l" t="t" r="r" b="b"/>
              <a:pathLst>
                <a:path w="5392420">
                  <a:moveTo>
                    <a:pt x="0" y="0"/>
                  </a:moveTo>
                  <a:lnTo>
                    <a:pt x="5391955" y="0"/>
                  </a:lnTo>
                </a:path>
              </a:pathLst>
            </a:custGeom>
            <a:ln w="9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171271" y="1085613"/>
              <a:ext cx="2767965" cy="2189480"/>
            </a:xfrm>
            <a:custGeom>
              <a:avLst/>
              <a:gdLst/>
              <a:ahLst/>
              <a:cxnLst/>
              <a:rect l="l" t="t" r="r" b="b"/>
              <a:pathLst>
                <a:path w="2767965" h="2189479">
                  <a:moveTo>
                    <a:pt x="0" y="0"/>
                  </a:moveTo>
                  <a:lnTo>
                    <a:pt x="2767904" y="2188899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39175" y="1085613"/>
              <a:ext cx="2606675" cy="2189480"/>
            </a:xfrm>
            <a:custGeom>
              <a:avLst/>
              <a:gdLst/>
              <a:ahLst/>
              <a:cxnLst/>
              <a:rect l="l" t="t" r="r" b="b"/>
              <a:pathLst>
                <a:path w="2606675" h="2189479">
                  <a:moveTo>
                    <a:pt x="2606069" y="2188899"/>
                  </a:moveTo>
                  <a:lnTo>
                    <a:pt x="0" y="0"/>
                  </a:lnTo>
                  <a:lnTo>
                    <a:pt x="0" y="2188899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2816" y="2559734"/>
              <a:ext cx="158771" cy="187091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553100" y="2418716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323729" y="145776"/>
                  </a:moveTo>
                  <a:lnTo>
                    <a:pt x="317262" y="209561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174474" y="323351"/>
                  </a:ln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0" y="463025"/>
                  </a:lnTo>
                  <a:lnTo>
                    <a:pt x="438284" y="434011"/>
                  </a:lnTo>
                  <a:lnTo>
                    <a:pt x="484187" y="375142"/>
                  </a:lnTo>
                  <a:lnTo>
                    <a:pt x="496618" y="334923"/>
                  </a:lnTo>
                  <a:lnTo>
                    <a:pt x="498299" y="293446"/>
                  </a:lnTo>
                  <a:lnTo>
                    <a:pt x="489423" y="252891"/>
                  </a:lnTo>
                  <a:lnTo>
                    <a:pt x="470183" y="215435"/>
                  </a:lnTo>
                  <a:lnTo>
                    <a:pt x="440775" y="183258"/>
                  </a:lnTo>
                  <a:lnTo>
                    <a:pt x="385961" y="153048"/>
                  </a:lnTo>
                  <a:lnTo>
                    <a:pt x="355356" y="146410"/>
                  </a:lnTo>
                  <a:lnTo>
                    <a:pt x="323729" y="145776"/>
                  </a:lnTo>
                  <a:close/>
                </a:path>
                <a:path w="498475" h="469264">
                  <a:moveTo>
                    <a:pt x="146195" y="0"/>
                  </a:moveTo>
                  <a:lnTo>
                    <a:pt x="86183" y="17945"/>
                  </a:lnTo>
                  <a:lnTo>
                    <a:pt x="37393" y="57204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42" y="316078"/>
                  </a:lnTo>
                  <a:lnTo>
                    <a:pt x="174474" y="323351"/>
                  </a:lnTo>
                  <a:lnTo>
                    <a:pt x="174593" y="290972"/>
                  </a:lnTo>
                  <a:lnTo>
                    <a:pt x="181036" y="259555"/>
                  </a:lnTo>
                  <a:lnTo>
                    <a:pt x="211756" y="203259"/>
                  </a:lnTo>
                  <a:lnTo>
                    <a:pt x="261941" y="163248"/>
                  </a:lnTo>
                  <a:lnTo>
                    <a:pt x="323729" y="145776"/>
                  </a:lnTo>
                  <a:lnTo>
                    <a:pt x="313740" y="103394"/>
                  </a:lnTo>
                  <a:lnTo>
                    <a:pt x="293652" y="66394"/>
                  </a:lnTo>
                  <a:lnTo>
                    <a:pt x="265159" y="36165"/>
                  </a:lnTo>
                  <a:lnTo>
                    <a:pt x="229956" y="14096"/>
                  </a:lnTo>
                  <a:lnTo>
                    <a:pt x="189736" y="1578"/>
                  </a:lnTo>
                  <a:lnTo>
                    <a:pt x="14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553100" y="2418716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174474" y="323351"/>
                  </a:moveTo>
                  <a:lnTo>
                    <a:pt x="181036" y="259555"/>
                  </a:lnTo>
                  <a:lnTo>
                    <a:pt x="211756" y="203259"/>
                  </a:lnTo>
                  <a:lnTo>
                    <a:pt x="261941" y="163248"/>
                  </a:lnTo>
                  <a:lnTo>
                    <a:pt x="323729" y="145776"/>
                  </a:lnTo>
                  <a:lnTo>
                    <a:pt x="313740" y="103394"/>
                  </a:lnTo>
                  <a:lnTo>
                    <a:pt x="293652" y="66394"/>
                  </a:lnTo>
                  <a:lnTo>
                    <a:pt x="265159" y="36165"/>
                  </a:lnTo>
                  <a:lnTo>
                    <a:pt x="229956" y="14096"/>
                  </a:lnTo>
                  <a:lnTo>
                    <a:pt x="189736" y="1578"/>
                  </a:lnTo>
                  <a:lnTo>
                    <a:pt x="146195" y="0"/>
                  </a:lnTo>
                  <a:lnTo>
                    <a:pt x="115179" y="6102"/>
                  </a:lnTo>
                  <a:lnTo>
                    <a:pt x="59992" y="35116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42" y="316078"/>
                  </a:lnTo>
                  <a:lnTo>
                    <a:pt x="142847" y="322717"/>
                  </a:lnTo>
                  <a:lnTo>
                    <a:pt x="174474" y="323351"/>
                  </a:lnTo>
                  <a:close/>
                </a:path>
                <a:path w="498475" h="469264">
                  <a:moveTo>
                    <a:pt x="174474" y="323351"/>
                  </a:move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0" y="463025"/>
                  </a:lnTo>
                  <a:lnTo>
                    <a:pt x="438284" y="434011"/>
                  </a:lnTo>
                  <a:lnTo>
                    <a:pt x="484187" y="375142"/>
                  </a:lnTo>
                  <a:lnTo>
                    <a:pt x="496618" y="334923"/>
                  </a:lnTo>
                  <a:lnTo>
                    <a:pt x="498299" y="293446"/>
                  </a:lnTo>
                  <a:lnTo>
                    <a:pt x="489423" y="252891"/>
                  </a:lnTo>
                  <a:lnTo>
                    <a:pt x="470183" y="215435"/>
                  </a:lnTo>
                  <a:lnTo>
                    <a:pt x="440775" y="183258"/>
                  </a:lnTo>
                  <a:lnTo>
                    <a:pt x="385961" y="153048"/>
                  </a:lnTo>
                  <a:lnTo>
                    <a:pt x="323729" y="145776"/>
                  </a:lnTo>
                  <a:lnTo>
                    <a:pt x="323682" y="178147"/>
                  </a:lnTo>
                  <a:lnTo>
                    <a:pt x="317262" y="209561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206432" y="317644"/>
                  </a:lnTo>
                  <a:lnTo>
                    <a:pt x="174474" y="323351"/>
                  </a:lnTo>
                  <a:close/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515802" y="2413323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013911" y="2830640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817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19642" y="1085613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4">
                  <a:moveTo>
                    <a:pt x="251628" y="0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42504" y="1057007"/>
              <a:ext cx="5431790" cy="2246630"/>
            </a:xfrm>
            <a:custGeom>
              <a:avLst/>
              <a:gdLst/>
              <a:ahLst/>
              <a:cxnLst/>
              <a:rect l="l" t="t" r="r" b="b"/>
              <a:pathLst>
                <a:path w="5431790" h="2246629">
                  <a:moveTo>
                    <a:pt x="57505" y="28613"/>
                  </a:moveTo>
                  <a:lnTo>
                    <a:pt x="55245" y="17462"/>
                  </a:lnTo>
                  <a:lnTo>
                    <a:pt x="49085" y="8369"/>
                  </a:lnTo>
                  <a:lnTo>
                    <a:pt x="39954" y="2247"/>
                  </a:lnTo>
                  <a:lnTo>
                    <a:pt x="28765" y="0"/>
                  </a:lnTo>
                  <a:lnTo>
                    <a:pt x="17564" y="2247"/>
                  </a:lnTo>
                  <a:lnTo>
                    <a:pt x="8420" y="8369"/>
                  </a:lnTo>
                  <a:lnTo>
                    <a:pt x="2260" y="17462"/>
                  </a:lnTo>
                  <a:lnTo>
                    <a:pt x="0" y="28613"/>
                  </a:lnTo>
                  <a:lnTo>
                    <a:pt x="2260" y="39827"/>
                  </a:lnTo>
                  <a:lnTo>
                    <a:pt x="8420" y="48958"/>
                  </a:lnTo>
                  <a:lnTo>
                    <a:pt x="17564" y="55105"/>
                  </a:lnTo>
                  <a:lnTo>
                    <a:pt x="28765" y="57353"/>
                  </a:lnTo>
                  <a:lnTo>
                    <a:pt x="39954" y="55105"/>
                  </a:lnTo>
                  <a:lnTo>
                    <a:pt x="49085" y="48958"/>
                  </a:lnTo>
                  <a:lnTo>
                    <a:pt x="55245" y="39827"/>
                  </a:lnTo>
                  <a:lnTo>
                    <a:pt x="57505" y="28613"/>
                  </a:lnTo>
                  <a:close/>
                </a:path>
                <a:path w="5431790" h="2246629">
                  <a:moveTo>
                    <a:pt x="2825318" y="2217509"/>
                  </a:moveTo>
                  <a:lnTo>
                    <a:pt x="2823070" y="2206333"/>
                  </a:lnTo>
                  <a:lnTo>
                    <a:pt x="2816936" y="2197214"/>
                  </a:lnTo>
                  <a:lnTo>
                    <a:pt x="2807830" y="2191054"/>
                  </a:lnTo>
                  <a:lnTo>
                    <a:pt x="2796667" y="2188807"/>
                  </a:lnTo>
                  <a:lnTo>
                    <a:pt x="2785427" y="2191054"/>
                  </a:lnTo>
                  <a:lnTo>
                    <a:pt x="2776283" y="2197214"/>
                  </a:lnTo>
                  <a:lnTo>
                    <a:pt x="2770124" y="2206333"/>
                  </a:lnTo>
                  <a:lnTo>
                    <a:pt x="2767876" y="2217509"/>
                  </a:lnTo>
                  <a:lnTo>
                    <a:pt x="2770124" y="2228685"/>
                  </a:lnTo>
                  <a:lnTo>
                    <a:pt x="2776283" y="2237803"/>
                  </a:lnTo>
                  <a:lnTo>
                    <a:pt x="2785427" y="2243950"/>
                  </a:lnTo>
                  <a:lnTo>
                    <a:pt x="2796667" y="2246211"/>
                  </a:lnTo>
                  <a:lnTo>
                    <a:pt x="2807830" y="2243950"/>
                  </a:lnTo>
                  <a:lnTo>
                    <a:pt x="2816936" y="2237803"/>
                  </a:lnTo>
                  <a:lnTo>
                    <a:pt x="2823070" y="2228685"/>
                  </a:lnTo>
                  <a:lnTo>
                    <a:pt x="2825318" y="2217509"/>
                  </a:lnTo>
                  <a:close/>
                </a:path>
                <a:path w="5431790" h="2246629">
                  <a:moveTo>
                    <a:pt x="2825318" y="28613"/>
                  </a:moveTo>
                  <a:lnTo>
                    <a:pt x="2823070" y="17462"/>
                  </a:lnTo>
                  <a:lnTo>
                    <a:pt x="2816936" y="8369"/>
                  </a:lnTo>
                  <a:lnTo>
                    <a:pt x="2807830" y="2247"/>
                  </a:lnTo>
                  <a:lnTo>
                    <a:pt x="2796667" y="0"/>
                  </a:lnTo>
                  <a:lnTo>
                    <a:pt x="2785427" y="2247"/>
                  </a:lnTo>
                  <a:lnTo>
                    <a:pt x="2776283" y="8369"/>
                  </a:lnTo>
                  <a:lnTo>
                    <a:pt x="2770124" y="17462"/>
                  </a:lnTo>
                  <a:lnTo>
                    <a:pt x="2767876" y="28613"/>
                  </a:lnTo>
                  <a:lnTo>
                    <a:pt x="2770124" y="39827"/>
                  </a:lnTo>
                  <a:lnTo>
                    <a:pt x="2776283" y="48958"/>
                  </a:lnTo>
                  <a:lnTo>
                    <a:pt x="2785427" y="55105"/>
                  </a:lnTo>
                  <a:lnTo>
                    <a:pt x="2796667" y="57353"/>
                  </a:lnTo>
                  <a:lnTo>
                    <a:pt x="2807830" y="55105"/>
                  </a:lnTo>
                  <a:lnTo>
                    <a:pt x="2816936" y="48958"/>
                  </a:lnTo>
                  <a:lnTo>
                    <a:pt x="2823070" y="39827"/>
                  </a:lnTo>
                  <a:lnTo>
                    <a:pt x="2825318" y="28613"/>
                  </a:lnTo>
                  <a:close/>
                </a:path>
                <a:path w="5431790" h="2246629">
                  <a:moveTo>
                    <a:pt x="5431396" y="2217509"/>
                  </a:moveTo>
                  <a:lnTo>
                    <a:pt x="5429148" y="2206333"/>
                  </a:lnTo>
                  <a:lnTo>
                    <a:pt x="5423001" y="2197214"/>
                  </a:lnTo>
                  <a:lnTo>
                    <a:pt x="5413895" y="2191054"/>
                  </a:lnTo>
                  <a:lnTo>
                    <a:pt x="5402732" y="2188807"/>
                  </a:lnTo>
                  <a:lnTo>
                    <a:pt x="5391493" y="2191054"/>
                  </a:lnTo>
                  <a:lnTo>
                    <a:pt x="5382349" y="2197214"/>
                  </a:lnTo>
                  <a:lnTo>
                    <a:pt x="5376202" y="2206333"/>
                  </a:lnTo>
                  <a:lnTo>
                    <a:pt x="5373941" y="2217509"/>
                  </a:lnTo>
                  <a:lnTo>
                    <a:pt x="5376202" y="2228685"/>
                  </a:lnTo>
                  <a:lnTo>
                    <a:pt x="5382349" y="2237803"/>
                  </a:lnTo>
                  <a:lnTo>
                    <a:pt x="5391493" y="2243950"/>
                  </a:lnTo>
                  <a:lnTo>
                    <a:pt x="5402732" y="2246211"/>
                  </a:lnTo>
                  <a:lnTo>
                    <a:pt x="5413895" y="2243950"/>
                  </a:lnTo>
                  <a:lnTo>
                    <a:pt x="5423001" y="2237803"/>
                  </a:lnTo>
                  <a:lnTo>
                    <a:pt x="5429148" y="2228685"/>
                  </a:lnTo>
                  <a:lnTo>
                    <a:pt x="5431396" y="2217509"/>
                  </a:lnTo>
                  <a:close/>
                </a:path>
                <a:path w="5431790" h="2246629">
                  <a:moveTo>
                    <a:pt x="5431396" y="28613"/>
                  </a:moveTo>
                  <a:lnTo>
                    <a:pt x="5429148" y="17462"/>
                  </a:lnTo>
                  <a:lnTo>
                    <a:pt x="5423001" y="8369"/>
                  </a:lnTo>
                  <a:lnTo>
                    <a:pt x="5413895" y="2247"/>
                  </a:lnTo>
                  <a:lnTo>
                    <a:pt x="5402732" y="0"/>
                  </a:lnTo>
                  <a:lnTo>
                    <a:pt x="5391493" y="2247"/>
                  </a:lnTo>
                  <a:lnTo>
                    <a:pt x="5382349" y="8369"/>
                  </a:lnTo>
                  <a:lnTo>
                    <a:pt x="5376202" y="17462"/>
                  </a:lnTo>
                  <a:lnTo>
                    <a:pt x="5373941" y="28613"/>
                  </a:lnTo>
                  <a:lnTo>
                    <a:pt x="5376202" y="39827"/>
                  </a:lnTo>
                  <a:lnTo>
                    <a:pt x="5382349" y="48958"/>
                  </a:lnTo>
                  <a:lnTo>
                    <a:pt x="5391493" y="55105"/>
                  </a:lnTo>
                  <a:lnTo>
                    <a:pt x="5402732" y="57353"/>
                  </a:lnTo>
                  <a:lnTo>
                    <a:pt x="5413895" y="55105"/>
                  </a:lnTo>
                  <a:lnTo>
                    <a:pt x="5423001" y="48958"/>
                  </a:lnTo>
                  <a:lnTo>
                    <a:pt x="5429148" y="39827"/>
                  </a:lnTo>
                  <a:lnTo>
                    <a:pt x="5431396" y="28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62356" y="1083208"/>
              <a:ext cx="2767965" cy="2189480"/>
            </a:xfrm>
            <a:custGeom>
              <a:avLst/>
              <a:gdLst/>
              <a:ahLst/>
              <a:cxnLst/>
              <a:rect l="l" t="t" r="r" b="b"/>
              <a:pathLst>
                <a:path w="2767965" h="2189479">
                  <a:moveTo>
                    <a:pt x="0" y="0"/>
                  </a:moveTo>
                  <a:lnTo>
                    <a:pt x="2767815" y="2188887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939175" y="1085613"/>
              <a:ext cx="2606675" cy="2189480"/>
            </a:xfrm>
            <a:custGeom>
              <a:avLst/>
              <a:gdLst/>
              <a:ahLst/>
              <a:cxnLst/>
              <a:rect l="l" t="t" r="r" b="b"/>
              <a:pathLst>
                <a:path w="2606675" h="2189479">
                  <a:moveTo>
                    <a:pt x="2606069" y="2188899"/>
                  </a:moveTo>
                  <a:lnTo>
                    <a:pt x="0" y="0"/>
                  </a:lnTo>
                  <a:lnTo>
                    <a:pt x="0" y="2188899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2816" y="2559734"/>
              <a:ext cx="158771" cy="187091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5553100" y="2418716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323729" y="145776"/>
                  </a:moveTo>
                  <a:lnTo>
                    <a:pt x="317262" y="209561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174474" y="323351"/>
                  </a:ln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0" y="463025"/>
                  </a:lnTo>
                  <a:lnTo>
                    <a:pt x="438284" y="434011"/>
                  </a:lnTo>
                  <a:lnTo>
                    <a:pt x="484187" y="375142"/>
                  </a:lnTo>
                  <a:lnTo>
                    <a:pt x="496618" y="334923"/>
                  </a:lnTo>
                  <a:lnTo>
                    <a:pt x="498299" y="293446"/>
                  </a:lnTo>
                  <a:lnTo>
                    <a:pt x="489423" y="252891"/>
                  </a:lnTo>
                  <a:lnTo>
                    <a:pt x="470183" y="215435"/>
                  </a:lnTo>
                  <a:lnTo>
                    <a:pt x="440775" y="183258"/>
                  </a:lnTo>
                  <a:lnTo>
                    <a:pt x="385961" y="153048"/>
                  </a:lnTo>
                  <a:lnTo>
                    <a:pt x="355356" y="146410"/>
                  </a:lnTo>
                  <a:lnTo>
                    <a:pt x="323729" y="145776"/>
                  </a:lnTo>
                  <a:close/>
                </a:path>
                <a:path w="498475" h="469264">
                  <a:moveTo>
                    <a:pt x="146195" y="0"/>
                  </a:moveTo>
                  <a:lnTo>
                    <a:pt x="86183" y="17945"/>
                  </a:lnTo>
                  <a:lnTo>
                    <a:pt x="37393" y="57204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42" y="316078"/>
                  </a:lnTo>
                  <a:lnTo>
                    <a:pt x="174474" y="323351"/>
                  </a:lnTo>
                  <a:lnTo>
                    <a:pt x="174593" y="290972"/>
                  </a:lnTo>
                  <a:lnTo>
                    <a:pt x="181036" y="259555"/>
                  </a:lnTo>
                  <a:lnTo>
                    <a:pt x="211756" y="203259"/>
                  </a:lnTo>
                  <a:lnTo>
                    <a:pt x="261941" y="163248"/>
                  </a:lnTo>
                  <a:lnTo>
                    <a:pt x="323729" y="145776"/>
                  </a:lnTo>
                  <a:lnTo>
                    <a:pt x="313740" y="103394"/>
                  </a:lnTo>
                  <a:lnTo>
                    <a:pt x="293652" y="66394"/>
                  </a:lnTo>
                  <a:lnTo>
                    <a:pt x="265159" y="36165"/>
                  </a:lnTo>
                  <a:lnTo>
                    <a:pt x="229956" y="14096"/>
                  </a:lnTo>
                  <a:lnTo>
                    <a:pt x="189736" y="1578"/>
                  </a:lnTo>
                  <a:lnTo>
                    <a:pt x="14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553100" y="2418716"/>
              <a:ext cx="498475" cy="469265"/>
            </a:xfrm>
            <a:custGeom>
              <a:avLst/>
              <a:gdLst/>
              <a:ahLst/>
              <a:cxnLst/>
              <a:rect l="l" t="t" r="r" b="b"/>
              <a:pathLst>
                <a:path w="498475" h="469264">
                  <a:moveTo>
                    <a:pt x="174474" y="323351"/>
                  </a:moveTo>
                  <a:lnTo>
                    <a:pt x="181036" y="259555"/>
                  </a:lnTo>
                  <a:lnTo>
                    <a:pt x="211756" y="203259"/>
                  </a:lnTo>
                  <a:lnTo>
                    <a:pt x="261941" y="163248"/>
                  </a:lnTo>
                  <a:lnTo>
                    <a:pt x="323729" y="145776"/>
                  </a:lnTo>
                  <a:lnTo>
                    <a:pt x="313740" y="103394"/>
                  </a:lnTo>
                  <a:lnTo>
                    <a:pt x="293652" y="66394"/>
                  </a:lnTo>
                  <a:lnTo>
                    <a:pt x="265159" y="36165"/>
                  </a:lnTo>
                  <a:lnTo>
                    <a:pt x="229956" y="14096"/>
                  </a:lnTo>
                  <a:lnTo>
                    <a:pt x="189736" y="1578"/>
                  </a:lnTo>
                  <a:lnTo>
                    <a:pt x="146195" y="0"/>
                  </a:lnTo>
                  <a:lnTo>
                    <a:pt x="115179" y="6102"/>
                  </a:lnTo>
                  <a:lnTo>
                    <a:pt x="59992" y="35116"/>
                  </a:lnTo>
                  <a:lnTo>
                    <a:pt x="14070" y="93985"/>
                  </a:lnTo>
                  <a:lnTo>
                    <a:pt x="1670" y="134204"/>
                  </a:lnTo>
                  <a:lnTo>
                    <a:pt x="0" y="175680"/>
                  </a:lnTo>
                  <a:lnTo>
                    <a:pt x="8865" y="216236"/>
                  </a:lnTo>
                  <a:lnTo>
                    <a:pt x="28073" y="253692"/>
                  </a:lnTo>
                  <a:lnTo>
                    <a:pt x="57429" y="285869"/>
                  </a:lnTo>
                  <a:lnTo>
                    <a:pt x="112242" y="316078"/>
                  </a:lnTo>
                  <a:lnTo>
                    <a:pt x="142847" y="322717"/>
                  </a:lnTo>
                  <a:lnTo>
                    <a:pt x="174474" y="323351"/>
                  </a:lnTo>
                  <a:close/>
                </a:path>
                <a:path w="498475" h="469264">
                  <a:moveTo>
                    <a:pt x="174474" y="323351"/>
                  </a:moveTo>
                  <a:lnTo>
                    <a:pt x="184464" y="365732"/>
                  </a:lnTo>
                  <a:lnTo>
                    <a:pt x="204556" y="402732"/>
                  </a:lnTo>
                  <a:lnTo>
                    <a:pt x="233060" y="432962"/>
                  </a:lnTo>
                  <a:lnTo>
                    <a:pt x="268285" y="455030"/>
                  </a:lnTo>
                  <a:lnTo>
                    <a:pt x="308540" y="467549"/>
                  </a:lnTo>
                  <a:lnTo>
                    <a:pt x="352135" y="469127"/>
                  </a:lnTo>
                  <a:lnTo>
                    <a:pt x="383150" y="463025"/>
                  </a:lnTo>
                  <a:lnTo>
                    <a:pt x="438284" y="434011"/>
                  </a:lnTo>
                  <a:lnTo>
                    <a:pt x="484187" y="375142"/>
                  </a:lnTo>
                  <a:lnTo>
                    <a:pt x="496618" y="334923"/>
                  </a:lnTo>
                  <a:lnTo>
                    <a:pt x="498299" y="293446"/>
                  </a:lnTo>
                  <a:lnTo>
                    <a:pt x="489423" y="252891"/>
                  </a:lnTo>
                  <a:lnTo>
                    <a:pt x="470183" y="215435"/>
                  </a:lnTo>
                  <a:lnTo>
                    <a:pt x="440775" y="183258"/>
                  </a:lnTo>
                  <a:lnTo>
                    <a:pt x="385961" y="153048"/>
                  </a:lnTo>
                  <a:lnTo>
                    <a:pt x="323729" y="145776"/>
                  </a:lnTo>
                  <a:lnTo>
                    <a:pt x="323682" y="178147"/>
                  </a:lnTo>
                  <a:lnTo>
                    <a:pt x="317262" y="209561"/>
                  </a:lnTo>
                  <a:lnTo>
                    <a:pt x="286447" y="265855"/>
                  </a:lnTo>
                  <a:lnTo>
                    <a:pt x="236310" y="305868"/>
                  </a:lnTo>
                  <a:lnTo>
                    <a:pt x="206432" y="317644"/>
                  </a:lnTo>
                  <a:lnTo>
                    <a:pt x="174474" y="323351"/>
                  </a:lnTo>
                  <a:close/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515802" y="2413323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691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013911" y="2830640"/>
              <a:ext cx="74930" cy="62865"/>
            </a:xfrm>
            <a:custGeom>
              <a:avLst/>
              <a:gdLst/>
              <a:ahLst/>
              <a:cxnLst/>
              <a:rect l="l" t="t" r="r" b="b"/>
              <a:pathLst>
                <a:path w="74929" h="62864">
                  <a:moveTo>
                    <a:pt x="0" y="0"/>
                  </a:moveTo>
                  <a:lnTo>
                    <a:pt x="74817" y="62596"/>
                  </a:lnTo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19642" y="1085613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4">
                  <a:moveTo>
                    <a:pt x="251628" y="0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7297" y="1701075"/>
              <a:ext cx="844807" cy="674637"/>
            </a:xfrm>
            <a:prstGeom prst="rect">
              <a:avLst/>
            </a:prstGeom>
          </p:spPr>
        </p:pic>
      </p:grpSp>
      <p:sp>
        <p:nvSpPr>
          <p:cNvPr id="132" name="object 132"/>
          <p:cNvSpPr txBox="1"/>
          <p:nvPr/>
        </p:nvSpPr>
        <p:spPr>
          <a:xfrm>
            <a:off x="6635767" y="3046478"/>
            <a:ext cx="1263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1170" baseline="3968" dirty="0">
                <a:latin typeface="Microsoft Sans Serif"/>
                <a:cs typeface="Microsoft Sans Serif"/>
              </a:rPr>
              <a:t>4</a:t>
            </a:r>
            <a:r>
              <a:rPr sz="2100" spc="-1177" baseline="1984" dirty="0">
                <a:latin typeface="Microsoft Sans Serif"/>
                <a:cs typeface="Microsoft Sans Serif"/>
              </a:rPr>
              <a:t>4</a:t>
            </a:r>
            <a:r>
              <a:rPr sz="1400" b="1" spc="1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898323" y="777778"/>
            <a:ext cx="1263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1170" baseline="3968" dirty="0">
                <a:latin typeface="Microsoft Sans Serif"/>
                <a:cs typeface="Microsoft Sans Serif"/>
              </a:rPr>
              <a:t>1</a:t>
            </a:r>
            <a:r>
              <a:rPr sz="2100" spc="-1177" baseline="1984" dirty="0">
                <a:latin typeface="Microsoft Sans Serif"/>
                <a:cs typeface="Microsoft Sans Serif"/>
              </a:rPr>
              <a:t>1</a:t>
            </a:r>
            <a:r>
              <a:rPr sz="1400" b="1" spc="1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511113" y="742017"/>
            <a:ext cx="1263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110979" y="795816"/>
            <a:ext cx="1263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019888" y="811640"/>
            <a:ext cx="8845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latin typeface="Times New Roman"/>
                <a:cs typeface="Times New Roman"/>
              </a:rPr>
              <a:t>2,49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+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j4,23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972656" y="842907"/>
            <a:ext cx="8845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latin typeface="Times New Roman"/>
                <a:cs typeface="Times New Roman"/>
              </a:rPr>
              <a:t>3,14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+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j4,29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38" name="object 1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02770" y="1455877"/>
            <a:ext cx="894389" cy="743912"/>
          </a:xfrm>
          <a:prstGeom prst="rect">
            <a:avLst/>
          </a:prstGeom>
        </p:spPr>
      </p:pic>
      <p:sp>
        <p:nvSpPr>
          <p:cNvPr id="139" name="object 139"/>
          <p:cNvSpPr txBox="1"/>
          <p:nvPr/>
        </p:nvSpPr>
        <p:spPr>
          <a:xfrm>
            <a:off x="5003052" y="1069179"/>
            <a:ext cx="86106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latin typeface="Times New Roman"/>
                <a:cs typeface="Times New Roman"/>
              </a:rPr>
              <a:t>j</a:t>
            </a:r>
            <a:r>
              <a:rPr sz="1400" spc="-30" dirty="0">
                <a:latin typeface="Times New Roman"/>
                <a:cs typeface="Times New Roman"/>
              </a:rPr>
              <a:t>0</a:t>
            </a:r>
            <a:r>
              <a:rPr sz="1400" spc="20" dirty="0">
                <a:latin typeface="Times New Roman"/>
                <a:cs typeface="Times New Roman"/>
              </a:rPr>
              <a:t>,</a:t>
            </a:r>
            <a:r>
              <a:rPr sz="1400" spc="-30" dirty="0">
                <a:latin typeface="Times New Roman"/>
                <a:cs typeface="Times New Roman"/>
              </a:rPr>
              <a:t>2</a:t>
            </a:r>
            <a:r>
              <a:rPr sz="1400" spc="45" dirty="0">
                <a:latin typeface="Times New Roman"/>
                <a:cs typeface="Times New Roman"/>
              </a:rPr>
              <a:t>6</a:t>
            </a:r>
            <a:r>
              <a:rPr sz="1400" spc="-35" dirty="0">
                <a:latin typeface="Times New Roman"/>
                <a:cs typeface="Times New Roman"/>
              </a:rPr>
              <a:t>5</a:t>
            </a:r>
            <a:r>
              <a:rPr sz="2000" spc="-215" dirty="0">
                <a:latin typeface="Times New Roman"/>
                <a:cs typeface="Times New Roman"/>
              </a:rPr>
              <a:t>·</a:t>
            </a:r>
            <a:r>
              <a:rPr sz="2100" spc="-44" baseline="11904" dirty="0">
                <a:latin typeface="Times New Roman"/>
                <a:cs typeface="Times New Roman"/>
              </a:rPr>
              <a:t>1</a:t>
            </a:r>
            <a:r>
              <a:rPr sz="2100" spc="75" baseline="11904" dirty="0">
                <a:latin typeface="Times New Roman"/>
                <a:cs typeface="Times New Roman"/>
              </a:rPr>
              <a:t>0</a:t>
            </a:r>
            <a:r>
              <a:rPr sz="1350" spc="-7" baseline="58641" dirty="0">
                <a:latin typeface="Times New Roman"/>
                <a:cs typeface="Times New Roman"/>
              </a:rPr>
              <a:t>-</a:t>
            </a:r>
            <a:r>
              <a:rPr sz="1350" baseline="58641" dirty="0">
                <a:latin typeface="Times New Roman"/>
                <a:cs typeface="Times New Roman"/>
              </a:rPr>
              <a:t>4</a:t>
            </a:r>
            <a:endParaRPr sz="1350" baseline="58641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045721" y="2265126"/>
            <a:ext cx="8013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=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2,987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3688825" y="1528402"/>
            <a:ext cx="565150" cy="1153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7155">
              <a:lnSpc>
                <a:spcPts val="1650"/>
              </a:lnSpc>
            </a:pPr>
            <a:r>
              <a:rPr sz="1400" dirty="0">
                <a:latin typeface="Times New Roman"/>
                <a:cs typeface="Times New Roman"/>
              </a:rPr>
              <a:t>2,512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j3,424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40" dirty="0">
                <a:latin typeface="Times New Roman"/>
                <a:cs typeface="Times New Roman"/>
              </a:rPr>
              <a:t>0</a:t>
            </a:r>
            <a:r>
              <a:rPr sz="1400" spc="15" dirty="0">
                <a:latin typeface="Times New Roman"/>
                <a:cs typeface="Times New Roman"/>
              </a:rPr>
              <a:t>,</a:t>
            </a:r>
            <a:r>
              <a:rPr sz="1400" spc="-40" dirty="0">
                <a:latin typeface="Times New Roman"/>
                <a:cs typeface="Times New Roman"/>
              </a:rPr>
              <a:t>2</a:t>
            </a:r>
            <a:r>
              <a:rPr sz="1400" spc="35" dirty="0">
                <a:latin typeface="Times New Roman"/>
                <a:cs typeface="Times New Roman"/>
              </a:rPr>
              <a:t>1</a:t>
            </a:r>
            <a:r>
              <a:rPr sz="1400" spc="-35" dirty="0">
                <a:latin typeface="Times New Roman"/>
                <a:cs typeface="Times New Roman"/>
              </a:rPr>
              <a:t>2</a:t>
            </a:r>
            <a:r>
              <a:rPr sz="2000" spc="-300" dirty="0">
                <a:latin typeface="Times New Roman"/>
                <a:cs typeface="Times New Roman"/>
              </a:rPr>
              <a:t>·</a:t>
            </a:r>
            <a:r>
              <a:rPr sz="1400" spc="-40" dirty="0">
                <a:latin typeface="Times New Roman"/>
                <a:cs typeface="Times New Roman"/>
              </a:rPr>
              <a:t>1</a:t>
            </a:r>
            <a:r>
              <a:rPr sz="1400" spc="40" dirty="0">
                <a:latin typeface="Times New Roman"/>
                <a:cs typeface="Times New Roman"/>
              </a:rPr>
              <a:t>0</a:t>
            </a:r>
            <a:r>
              <a:rPr sz="1350" baseline="55555" dirty="0">
                <a:latin typeface="Times New Roman"/>
                <a:cs typeface="Times New Roman"/>
              </a:rPr>
              <a:t>-4</a:t>
            </a:r>
            <a:endParaRPr sz="1350" baseline="55555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880361" y="3068641"/>
            <a:ext cx="4157979" cy="99949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62255" algn="ctr">
              <a:lnSpc>
                <a:spcPct val="100000"/>
              </a:lnSpc>
              <a:spcBef>
                <a:spcPts val="860"/>
              </a:spcBef>
            </a:pPr>
            <a:r>
              <a:rPr sz="1400" b="1" spc="1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-5" dirty="0">
                <a:latin typeface="Times New Roman"/>
                <a:cs typeface="Times New Roman"/>
              </a:rPr>
              <a:t>Рисунок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1.5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Розрахункова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endParaRPr sz="1400">
              <a:latin typeface="Times New Roman"/>
              <a:cs typeface="Times New Roman"/>
            </a:endParaRPr>
          </a:p>
          <a:p>
            <a:pPr marL="1167765">
              <a:lnSpc>
                <a:spcPct val="100000"/>
              </a:lnSpc>
              <a:spcBef>
                <a:spcPts val="1140"/>
              </a:spcBef>
              <a:tabLst>
                <a:tab pos="162496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1.5.	Контрольні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питання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29894" y="4189678"/>
            <a:ext cx="6283325" cy="30816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265"/>
              </a:spcBef>
              <a:buAutoNum type="arabicPeriod" startAt="2"/>
              <a:tabLst>
                <a:tab pos="241935" algn="l"/>
              </a:tabLst>
            </a:pPr>
            <a:r>
              <a:rPr sz="1400" spc="-5" dirty="0">
                <a:latin typeface="Times New Roman"/>
                <a:cs typeface="Times New Roman"/>
              </a:rPr>
              <a:t>Математична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модель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моделі;</a:t>
            </a:r>
            <a:endParaRPr sz="1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AutoNum type="arabicPeriod" startAt="2"/>
              <a:tabLst>
                <a:tab pos="241935" algn="l"/>
              </a:tabLst>
            </a:pPr>
            <a:r>
              <a:rPr sz="1400" spc="-5" dirty="0">
                <a:latin typeface="Times New Roman"/>
                <a:cs typeface="Times New Roman"/>
              </a:rPr>
              <a:t>Схема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 </a:t>
            </a:r>
            <a:r>
              <a:rPr sz="1400" spc="-10" dirty="0">
                <a:latin typeface="Times New Roman"/>
                <a:cs typeface="Times New Roman"/>
              </a:rPr>
              <a:t>ЛЕП;</a:t>
            </a:r>
            <a:endParaRPr sz="1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75"/>
              </a:spcBef>
              <a:buAutoNum type="arabicPeriod" startAt="2"/>
              <a:tabLst>
                <a:tab pos="241935" algn="l"/>
              </a:tabLst>
            </a:pPr>
            <a:r>
              <a:rPr sz="1400" spc="-5" dirty="0">
                <a:latin typeface="Times New Roman"/>
                <a:cs typeface="Times New Roman"/>
              </a:rPr>
              <a:t>Параметри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значень;</a:t>
            </a:r>
            <a:endParaRPr sz="1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65"/>
              </a:spcBef>
              <a:buAutoNum type="arabicPeriod" startAt="2"/>
              <a:tabLst>
                <a:tab pos="241935" algn="l"/>
              </a:tabLst>
            </a:pPr>
            <a:r>
              <a:rPr sz="1400" spc="-5" dirty="0">
                <a:latin typeface="Times New Roman"/>
                <a:cs typeface="Times New Roman"/>
              </a:rPr>
              <a:t>Параметри режиму,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характеризують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роботу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ЛЕП;</a:t>
            </a:r>
            <a:endParaRPr sz="1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80"/>
              </a:spcBef>
              <a:buAutoNum type="arabicPeriod" startAt="2"/>
              <a:tabLst>
                <a:tab pos="241935" algn="l"/>
              </a:tabLst>
            </a:pPr>
            <a:r>
              <a:rPr sz="1400" spc="-5" dirty="0">
                <a:latin typeface="Times New Roman"/>
                <a:cs typeface="Times New Roman"/>
              </a:rPr>
              <a:t>Пояснити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значення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літер 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цифр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позначенні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марки</a:t>
            </a:r>
            <a:r>
              <a:rPr sz="1400" spc="-5" dirty="0">
                <a:latin typeface="Times New Roman"/>
                <a:cs typeface="Times New Roman"/>
              </a:rPr>
              <a:t> проводів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ЛЕП;</a:t>
            </a:r>
            <a:endParaRPr sz="1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AutoNum type="arabicPeriod" startAt="2"/>
              <a:tabLst>
                <a:tab pos="241935" algn="l"/>
              </a:tabLst>
            </a:pPr>
            <a:r>
              <a:rPr sz="1400" spc="-5" dirty="0">
                <a:latin typeface="Times New Roman"/>
                <a:cs typeface="Times New Roman"/>
              </a:rPr>
              <a:t>Схема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двохобмоткового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трансформатора;</a:t>
            </a:r>
            <a:endParaRPr sz="1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AutoNum type="arabicPeriod" startAt="2"/>
              <a:tabLst>
                <a:tab pos="241935" algn="l"/>
              </a:tabLst>
            </a:pPr>
            <a:r>
              <a:rPr sz="1400" spc="-10" dirty="0">
                <a:latin typeface="Times New Roman"/>
                <a:cs typeface="Times New Roman"/>
              </a:rPr>
              <a:t>Пояснити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значення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літер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цифр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позначенні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типу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трансформатора;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0100"/>
              </a:lnSpc>
              <a:spcBef>
                <a:spcPts val="5"/>
              </a:spcBef>
              <a:buAutoNum type="arabicPeriod" startAt="2"/>
              <a:tabLst>
                <a:tab pos="241935" algn="l"/>
              </a:tabLst>
            </a:pPr>
            <a:r>
              <a:rPr sz="1400" spc="-5" dirty="0">
                <a:latin typeface="Times New Roman"/>
                <a:cs typeface="Times New Roman"/>
              </a:rPr>
              <a:t>Параметри схеми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обчислення їх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значень; </a:t>
            </a:r>
            <a:r>
              <a:rPr sz="1400" dirty="0">
                <a:latin typeface="Times New Roman"/>
                <a:cs typeface="Times New Roman"/>
              </a:rPr>
              <a:t> 10.Параметри</a:t>
            </a:r>
            <a:r>
              <a:rPr sz="1400" spc="-5" dirty="0">
                <a:latin typeface="Times New Roman"/>
                <a:cs typeface="Times New Roman"/>
              </a:rPr>
              <a:t> режиму,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характеризують роботу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трансформатора; </a:t>
            </a:r>
            <a:r>
              <a:rPr sz="1400" dirty="0">
                <a:latin typeface="Times New Roman"/>
                <a:cs typeface="Times New Roman"/>
              </a:rPr>
              <a:t> 11.Представлення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навантажень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генерації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схемах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електричних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мереж;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12.Порядок</a:t>
            </a:r>
            <a:r>
              <a:rPr sz="1400" spc="-5" dirty="0">
                <a:latin typeface="Times New Roman"/>
                <a:cs typeface="Times New Roman"/>
              </a:rPr>
              <a:t> формування схеми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12700" marR="2004060">
              <a:lnSpc>
                <a:spcPct val="11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13.Складання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розрахункової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14.Структура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довідкових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таблиць 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використання.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1412</Words>
  <Application>Microsoft Office PowerPoint</Application>
  <PresentationFormat>Произвольный</PresentationFormat>
  <Paragraphs>321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MT</vt:lpstr>
      <vt:lpstr>Calibri</vt:lpstr>
      <vt:lpstr>Cambria</vt:lpstr>
      <vt:lpstr>Microsoft Sans Serif</vt:lpstr>
      <vt:lpstr>Symbol</vt:lpstr>
      <vt:lpstr>Times New Roman</vt:lpstr>
      <vt:lpstr>Verdana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USER</cp:lastModifiedBy>
  <cp:revision>2</cp:revision>
  <dcterms:created xsi:type="dcterms:W3CDTF">2022-08-13T07:58:14Z</dcterms:created>
  <dcterms:modified xsi:type="dcterms:W3CDTF">2024-04-16T12:31:50Z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2022-08-13T00:00:00Z</vt:filetime>
  </property>
</Properties>
</file>