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B563-B7ED-45D5-93F5-BD9EC894A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BFEEAC-DC07-4638-92CC-CFBA9F46B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075E34-B22B-4A46-873D-B5BD1921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DE1AA-5A5A-4CAE-8D82-5058BFC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616A6-ECE3-4FD7-B97A-BC1F8C2C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74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DCD16-25DC-4CAA-8E6E-824D0101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8E95E-47A8-4021-AADA-DBCD8DD2D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230C0-90E3-4AB7-8B4B-30EF8B62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D33F6-F546-4ED9-9020-29204A9C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6A51-7FA3-48BF-958A-17994008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1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CF82FA-6178-4542-91DC-F7D55C646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6C0AE-0227-4CFA-8FA1-34870E18D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894F9A-C719-40DF-A290-064648C2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E1F2FC-F4C1-4604-87B3-FE8EFD57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A226B-D6CA-40E2-93A6-44EBF5BC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4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C88DB-12AB-432B-8A35-DFF315C2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3C58F-7F52-4331-B03A-4ACC923F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EDBF3-231F-4D08-9AE3-B6DDAC86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A91A5-DA33-4AE4-A4A7-EAE11A25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757F1-130B-4FF2-91CF-271A517A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6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DB2ED-AF3F-4546-93B3-0386608F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601C0D-64E8-4536-A7BA-FA44D7BE4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0494F-BD22-4B9A-8586-07962E31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68919-7F52-421A-917C-45C66E53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EAD16-83EF-4CDB-9B0F-17F9A34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077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C3403-12E7-4524-8855-F51F32D4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04E31-4E43-480A-B1F0-8FF740B07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4EB60-B5CC-4E9A-853B-E0B6DD031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ADF65-F4B1-46E9-BF25-5E213251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66B51-326D-4987-BED8-5C3DCC1A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2A2800-0281-42CF-A98E-1A976F36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8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A9D9-8312-4535-B40D-028D21C5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04B614-61E2-46AE-A07F-C12BBC10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CF06A-9259-43E7-A39A-B57636FC3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04D1C3-0F2F-4676-8769-7AF3CBBF6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614BD9-337A-49DA-9238-7960A616A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FA3C99-7B16-43BA-B101-664A9CD7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F3816F-0E76-423A-8E87-605B749F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9DF932-FBBB-4079-B353-0881A4DE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03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DE37-5AA8-4867-BF73-4CB84A9C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916221-A193-4A41-9071-7A4F8BDE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18554B-4209-4855-ACB2-FD2752C3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B909AD-2399-44AD-8DAA-664537E8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89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E7BB9B-06CE-4739-AC2B-DDB927FD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BBEF94-5404-40B0-A549-D814AD6C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916825-6CCE-4AC7-9A5E-1971D05E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74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46C6A-3C65-4446-8A60-E964E073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27FC0-A702-430B-A0D8-53130E08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174E50-86EC-45F0-8BA8-1A700260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BB49CE-BE70-4825-9BE3-FA62C0A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79EC9-1614-48DE-85E3-6C99729C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4DB3B-31BA-4655-8BBA-DB92C342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3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98F08-8E15-4FE2-A48B-149323B5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622605-B084-4BBB-B7C6-F6D52CF65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01B776-1E72-4C3A-993F-EC1F881BA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370A6-425D-4540-9E8E-B58CDF12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72B09-8CF0-4776-9F3A-D90CE602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A21C94-1A67-4BBD-B202-B2BA8C41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0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DF3AF-2299-4B70-A228-894C1A01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1DB58F-B007-4D37-9977-13F96B66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DCEB-57A5-4860-B01D-2E6A298B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212A-F1ED-43F1-9847-AF19C62AFB37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E13B47-4313-4978-A398-699D0058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DC150-08A9-4CBE-B95D-5F1EAE45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5E26-E3C4-483C-84A8-FBD940F584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42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D6BFDD-15A1-4537-9DFD-82C8C456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148" y="97325"/>
            <a:ext cx="7061703" cy="66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BFCF94-899F-41D5-8243-717C349A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76" y="120918"/>
            <a:ext cx="6916848" cy="769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AFA7E-79CE-4C0E-9462-2D3F9DD9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76" y="890463"/>
            <a:ext cx="7275793" cy="58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6FC269-0F88-421F-ACC8-D970BE61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32" y="0"/>
            <a:ext cx="6953061" cy="3295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3219F-E7DF-4EB0-A733-FCC4080C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31" y="3295461"/>
            <a:ext cx="7067753" cy="34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BAB7B-E6D5-438F-AB50-1AFA1E4F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14" y="110836"/>
            <a:ext cx="6779772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F701A6-092A-44C3-BCB2-B52991DC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98" y="166255"/>
            <a:ext cx="6728604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579BD-FDCB-4B95-B17E-039D5B13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07" y="150960"/>
            <a:ext cx="6989275" cy="19826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FC7E43-3EF9-48F1-A604-EB802383E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07" y="2184971"/>
            <a:ext cx="7097917" cy="46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5B18D-AEEC-4AF0-84D0-587A1FE9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22" y="0"/>
            <a:ext cx="7671867" cy="57634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35C59-29F2-42DB-8DFE-6C77DB80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22" y="5763491"/>
            <a:ext cx="7659449" cy="8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27615-A141-4EE5-AFE2-C5D47AA8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25" y="96982"/>
            <a:ext cx="5639949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4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7E4BA-6771-4C79-97F3-41AFA4C0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73" y="156721"/>
            <a:ext cx="6880634" cy="951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8A383-1480-4615-AE92-6F9C8730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73" y="1108364"/>
            <a:ext cx="7078851" cy="55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2592A-AE72-40C9-AD5D-F48D3760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98" y="127091"/>
            <a:ext cx="6989275" cy="27522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D9F53-5E24-44FF-83E5-B9B93B295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398" y="2879344"/>
            <a:ext cx="7025489" cy="39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3238EA-6806-4386-814E-C09356C2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35" y="265911"/>
            <a:ext cx="8653373" cy="57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2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FC068F-46F3-4360-AF20-4A889CF8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92" y="121742"/>
            <a:ext cx="7143969" cy="3654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48F9A-1003-4D9A-AFE1-BE094725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32" y="3715969"/>
            <a:ext cx="7143969" cy="30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02054-646A-41CA-BA6E-4C0998EF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25" y="124691"/>
            <a:ext cx="6638949" cy="66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F58402-42E0-446D-94D5-11984AFF2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55" y="178394"/>
            <a:ext cx="7509959" cy="64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DCC800-271B-4DF1-8C90-FD54E27D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24" y="129012"/>
            <a:ext cx="6953061" cy="34154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C0093-13EA-4A7E-830F-F624EDBFB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24" y="3544432"/>
            <a:ext cx="6590923" cy="33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948DF-5215-45ED-9235-A2AC73FB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36" y="160150"/>
            <a:ext cx="7349002" cy="5104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20DF7-E9B3-47A0-B13B-43551004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6" y="5550528"/>
            <a:ext cx="7589274" cy="7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8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443B36-B2E5-44EA-9158-EFB1F78A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16" y="238614"/>
            <a:ext cx="7304691" cy="64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EACBF-E16C-4F21-96A7-32717C3E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87" y="126954"/>
            <a:ext cx="7472500" cy="44173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398970-893B-4E91-A54C-1B3530A7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26" y="4544291"/>
            <a:ext cx="7536496" cy="21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7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1909D-70C3-4122-83FD-C8C89F12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41" y="124691"/>
            <a:ext cx="7097917" cy="66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1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Леонід Ярошенко</dc:creator>
  <cp:lastModifiedBy>Леонід Ярошенко</cp:lastModifiedBy>
  <cp:revision>2</cp:revision>
  <dcterms:created xsi:type="dcterms:W3CDTF">2022-08-02T08:48:22Z</dcterms:created>
  <dcterms:modified xsi:type="dcterms:W3CDTF">2022-08-02T09:02:17Z</dcterms:modified>
</cp:coreProperties>
</file>