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B849A-090B-4D2F-96C5-61B7E8A6F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DABB3-3775-48EA-856D-168CE38F6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67DA0-7013-4E8A-9344-EF095FE5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FDEF56-217F-4735-90B1-A4AA10DE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960DB-9AC5-48E0-A8B4-90CD70B6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0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83-BEAF-4146-9CA9-6CE1D96B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62BDAA-7073-42E5-98C9-CE9DD61E9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8DB51-6BF1-4437-933B-B72AF818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E9F09-4459-4C53-B2EC-DB87E4A7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B4C76-4479-4733-9FC1-64A5ACE2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3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3BF7D6-763B-4896-B04D-64BCB479B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E8962-8332-4D30-9538-97E2B68FE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E2A0F2-5187-4A85-8295-42D06F1E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34FCE3-0DFE-4553-A3A5-DED4C372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75EF0-B1AB-4518-8C14-C01984BB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715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8B818-D8FD-4053-9E0C-F6887768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C76CB-B34F-431C-BBC6-984C9B36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90477-4427-489F-9B59-FAA601B8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8F216-2098-4234-AA2D-91D15AB5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9275B-821B-438F-9757-30F214C9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8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F096E-328C-4AE8-8809-620C7B07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2D16B-C0D1-44D6-9382-1C6663BBE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CA5DD-C824-4886-A0E4-5902CE95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0A946-62BF-44DA-95B8-37D5BBB1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4DB64-B0EB-47EB-9290-EF603D70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39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0F2C-A2AC-4F95-B259-EC8BA16F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C6E1E2-78CB-4AD6-A1CE-A9D6B3C78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54A5B0-F3E1-4BA9-891C-DD2ABC3B3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366AC7-7894-45E9-8853-6534E409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28DAB9-8B4D-4A8E-88B8-BC7C7BE7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6AEEC-FDA8-40C2-8A2A-1BA58C03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5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65BFB-ECD2-40D4-B316-A3E9345A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C63842-94B8-4833-8A31-3E3398D25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EE99FA-2841-45CF-87DF-EDCDCB2DB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3CE465-DC2F-465E-A8BC-E9B6CC71D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EDBC9-56D2-4931-8C4F-E303F933D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A2BA3-8385-46EF-B496-F36CA320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A59768-1E03-41EC-A1CC-2CA1BD95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F0890D-91DC-4C7D-98CE-BE1430E0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7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29962-6031-44C9-919F-8E2082F5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44C62D-ED0E-4826-B0BF-B856145A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87C9C7-E1CC-4EED-B7BA-5C6AE08C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F8BBF0-47D4-495C-BD50-616710AF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048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F61B02-EB2D-42A5-9817-11A61B2C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65069C-4021-4334-A622-E3249B4E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919AF0-D5DA-4573-8DCC-E0045DBD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18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93F0F-7BAA-4E88-A68E-F550189F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AE601-B544-4A8D-BBBE-A4F48023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2AA2F1-1347-46DA-9D27-6CC45182C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B0346F-C3C7-46B0-B29D-AD9B51A9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E20A39-E8A2-47A1-9687-A4902E3F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178FF-5305-453B-8FDF-A8CE491F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93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C37B6-56E3-4034-B845-0AA727EA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FDFEC3-4780-4B73-9086-A442047B5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3873EF-1381-4678-B90B-2A3204D8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C7C6E5-C843-44D5-9990-0F7C7DCB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6CD73A-142B-41DF-A0D0-F1051277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100D45-54F6-41BE-A9AF-1349E9D6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8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5BFDD-E4A2-47BC-A3D4-F6E06945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630DF2-378B-4E08-A97F-35D34B6F2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F8B427-C6E0-4CBA-AF78-EDF97490C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DA18-0B76-40E4-949B-593E195DF1FF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0E598-604C-43BA-9300-C2CFD9FF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21CFE-EDA6-42F8-9106-52176CAA9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A46DB-2C80-4E20-B4A6-79CE5AFDE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49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6AB6BD-F161-4537-AE7B-57FC5BC64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255" y="70164"/>
            <a:ext cx="7025489" cy="67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56C161-8812-49F2-A952-187001FAD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6" y="166254"/>
            <a:ext cx="6877868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6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F26265-01F1-4CFD-9B33-A1A64E4F2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49" y="1"/>
            <a:ext cx="6916848" cy="914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4BA59-AB98-4C0F-9742-23A6FA64C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049" y="914401"/>
            <a:ext cx="6646274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6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059A82-6389-41F3-A071-AC644211D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34" y="110631"/>
            <a:ext cx="724277" cy="2082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78C4E8-FDED-4A0D-9E91-EE102B9FE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683" y="270061"/>
            <a:ext cx="6880634" cy="55349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E3289A-50A9-484A-A9AA-194185330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812" y="5771584"/>
            <a:ext cx="6916848" cy="9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1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8FEDEE-03A7-4BBC-A438-F66D56474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13" y="103909"/>
            <a:ext cx="6916848" cy="914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28229B-DB43-43BA-9AAA-A6CAD86D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18" y="1018310"/>
            <a:ext cx="7190563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FDF26E-40F5-4850-9053-6AB6009D2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62" y="118586"/>
            <a:ext cx="6989275" cy="9958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8FF8C8-E609-4668-8BFC-D4E8766DF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561" y="1114467"/>
            <a:ext cx="7394075" cy="56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17178-F77C-4B4F-A76D-087ADFEB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46" y="179354"/>
            <a:ext cx="7025489" cy="1068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87C9C4-D486-41F2-934C-B819A1A3C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93" y="1247663"/>
            <a:ext cx="7679349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8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85159-7A5C-4F7E-A43D-3359B113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94" y="249861"/>
            <a:ext cx="8095315" cy="41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34457-C041-422F-A0D5-0D1BA208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091" y="106515"/>
            <a:ext cx="3965418" cy="3209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965FF2-DC75-4C5C-9DB5-47277440A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576" y="3315815"/>
            <a:ext cx="6916848" cy="34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31E4ED-E13C-489B-9DCA-52788382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312" y="215019"/>
            <a:ext cx="7160938" cy="65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6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05E2F-203A-4C72-B82B-2C3403B5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3" y="124691"/>
            <a:ext cx="6663221" cy="65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FC18FE-263A-4D60-9E3F-BCDE8BD8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797" y="100342"/>
            <a:ext cx="7567400" cy="26012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B2A198-F52B-495B-A0AB-DA13E3E4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797" y="2854037"/>
            <a:ext cx="7909166" cy="39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E2CA4F-4331-409A-BF36-DEAFBF997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8544"/>
            <a:ext cx="6858000" cy="65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E435A-6D58-4A35-9914-479B360F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002" y="268654"/>
            <a:ext cx="6102336" cy="63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9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66574C-1A07-4200-BC83-2F94356F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46" y="104869"/>
            <a:ext cx="7025489" cy="4209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A469DD-9267-4117-9443-27C8BDB40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57" y="4314730"/>
            <a:ext cx="4925085" cy="24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FCFE18-B9F9-4D2A-BC8A-9DE4FF3A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18" y="124691"/>
            <a:ext cx="6285179" cy="66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1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Леонід Ярошенко</dc:creator>
  <cp:lastModifiedBy>Леонід Ярошенко</cp:lastModifiedBy>
  <cp:revision>1</cp:revision>
  <dcterms:created xsi:type="dcterms:W3CDTF">2022-08-02T08:43:12Z</dcterms:created>
  <dcterms:modified xsi:type="dcterms:W3CDTF">2022-08-02T08:43:24Z</dcterms:modified>
</cp:coreProperties>
</file>