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6ACF-7BDD-4B11-BAD8-E1872CE88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BEB290-5380-4BA3-9A65-2A79E7170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94602-F616-439A-A1EF-D1081F6C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2804F-C785-4111-B826-D8D61F48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011AA-6EB5-4644-BAD6-7037D905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9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9F59-68A5-4237-ADD8-5D8EAAF0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3FE4C0-0ABB-4A77-A89F-3EACA894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8F867-D821-47EA-BD1F-31924136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17C8F-A570-4BE3-98B2-3E2431D5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2B0C0-972C-4479-8D0F-1ACB5629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40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230A6E-4DC3-487C-8A3C-52138ECA9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92E030-F502-48D3-8780-B4B86511C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8B034-D4C7-4231-A723-75B763D7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D733C-17A2-466F-A5D9-25A550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E86E0-2AC5-4C36-A362-D5A6F030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60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10936-389B-42F6-89E5-F340C86B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EA28B-139F-4504-BE19-CA400957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4FEA8-034A-4EA5-99DB-2E8AE17B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ADEDF-41DC-49B5-AA52-8EA3C900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71B8E-E31E-4C3F-B2C4-99FA41B5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47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93170-48ED-462B-A8DF-86A49FD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B587C-2B6E-4ECC-9976-0957D7F8E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E07E-921B-42B6-BE59-A3C44D1E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AD082-C375-4F85-9DA1-E2071D9E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BAA431-4455-4879-81B9-2E06420D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591F6-1C75-4BD2-9487-7CC64331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0F13B-9B28-4217-BCA8-6E58F46E5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4925AB-16F6-49D1-8FEE-49E19FE9B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12AB2E-7F08-434B-A23D-6996FBC3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CA572-31E4-4FD1-B15A-B87BDE37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D7E8B2-D6B6-4B31-BBA5-41F10BAD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53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AEB2D-7381-4459-BCA9-AAE6112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BF483-64C2-4450-BB81-3DB49CF1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AAD086-3BFE-4F75-8B0A-D414E4F59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4FD1BC-BB9A-44D4-AFF0-C2DA5E726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954A79-4B54-49C4-9E6A-B32671526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A73912-BFA0-44F4-B36E-2F8EBB89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C91F91-1383-40CA-829D-E3E50A20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3497AB-C382-48F0-8DD6-B3D60B16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21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0379F-E13D-45B2-BF68-2DEF242A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18F0E7-90D1-404A-B700-BE93E8FD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CE75A-A273-448C-AE51-59877DF5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CDA265-0BBC-4DA5-A058-CFFA2F56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1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B05B4B-5481-4015-865A-B8B40879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18C9A7-868B-4539-B53C-B7F76CA5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0C89C0-C814-402E-AB04-B4B1D721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50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C317B-5712-4A48-90AB-6794C3C8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FBB6A-AB74-4F05-A675-E7C37CAE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4E634-99FA-4B13-B883-E8DD4ABD5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BACDB8-42ED-4C5E-BD76-B85D5777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5D0452-BD39-4FF5-96F8-8BC71D40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59836-E755-4082-8650-103D2C82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CD894-AB25-4D74-A878-270AACE6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0233E5-F0FA-41C5-875B-E6D174C75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E3442-6E53-4C8C-B37E-200C5D49C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7D3A7-D094-4EDF-BEE1-1BD0DF5A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75ED19-A989-4E87-9A64-706DBF25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05F42-DC58-4AFF-85EE-392D7F9F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3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9CFC-2265-407D-901B-CF2EFE57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41B6A-A6B4-4078-B3F3-FF830ADB4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35012-5EAF-4F04-B412-88AB8BD3E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3581-F5F4-4AA5-88F0-BD7D5D95ED2D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F5625-99F4-4DD7-A11C-C518DA423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C283C-B78E-4C38-B3E4-5F29FE38F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DFED-13AC-4B12-A918-4DDDFBD72C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7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261E55-84FD-4EE5-B54E-15B31DD9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20" y="0"/>
            <a:ext cx="5694346" cy="1108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8B673-4E10-4D91-B5DC-E7C5EF67A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68" y="1108364"/>
            <a:ext cx="6627137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809464-6E01-4B9A-9163-E83D5060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85" y="142867"/>
            <a:ext cx="7882834" cy="64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16DDC9-E1F9-4C68-AB54-BDFE7267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25" y="150684"/>
            <a:ext cx="9925479" cy="64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7C0522-ED74-4064-8D5F-D7CD2EBF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5" y="232132"/>
            <a:ext cx="10263630" cy="63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EBDF4-68EC-4042-95BA-FCC0245B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93" y="159119"/>
            <a:ext cx="6898597" cy="571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50DB4-277F-43A8-B1F0-AE88DDA5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94" y="730928"/>
            <a:ext cx="7019933" cy="59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4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DA7EE-A2AF-44F3-9C88-9AF2E156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46" y="157956"/>
            <a:ext cx="6120143" cy="2959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550A87-FDCD-4CEF-A5BB-CBCEF81C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51" y="3241964"/>
            <a:ext cx="6192570" cy="34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80580-CE54-4498-B15A-A6998BBA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84" y="174965"/>
            <a:ext cx="7187562" cy="65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7EC19B-7585-4448-A027-486B85D1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5" y="226267"/>
            <a:ext cx="7276929" cy="4995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9BFDC4-7ABC-4844-9C34-BA6DDE41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34" y="5292436"/>
            <a:ext cx="7699065" cy="14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7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0326D-FC9D-47FF-8B2A-F15F0333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51" y="456034"/>
            <a:ext cx="9596897" cy="49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85FBEB-16F4-4ABA-8C9C-92E44254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13" y="163990"/>
            <a:ext cx="8317039" cy="64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989FF-4BC1-49D3-AAD0-4B99C471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67" y="169752"/>
            <a:ext cx="6627137" cy="2961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0B056-1729-474D-85E0-CC93EA02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37" y="3131126"/>
            <a:ext cx="6446067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1121B-FF99-4824-A9D8-5DDC8EF1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0"/>
            <a:ext cx="634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07399F-A16E-42D0-8639-0F21A811D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79" y="205555"/>
            <a:ext cx="7188510" cy="64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84CD23-3BA1-4503-8B2F-A5BD4534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18" y="119409"/>
            <a:ext cx="8092698" cy="35104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9A2FBB-7332-4754-BECB-5F84D3A4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19" y="3629890"/>
            <a:ext cx="8092698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218C86-AC49-41DB-888D-5DC581B2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9" y="124691"/>
            <a:ext cx="6858000" cy="6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84043-F5E4-4CA9-897F-189C0719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110836"/>
            <a:ext cx="6816436" cy="66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9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A6CEF-FF1F-47C4-8E80-11E0F605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67" y="117077"/>
            <a:ext cx="7239448" cy="24230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17E8C9-23E4-4A8B-BCAC-8AB147C64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81" y="2540115"/>
            <a:ext cx="7101210" cy="42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3F8F4-9CD1-42F1-BBB8-E00436EC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5" y="110834"/>
            <a:ext cx="6925101" cy="5334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ED4266-2891-416C-990E-511A8594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3429000"/>
            <a:ext cx="5622775" cy="31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Леонід Ярошенко</dc:creator>
  <cp:lastModifiedBy>Леонід Ярошенко</cp:lastModifiedBy>
  <cp:revision>3</cp:revision>
  <dcterms:created xsi:type="dcterms:W3CDTF">2022-08-02T06:09:20Z</dcterms:created>
  <dcterms:modified xsi:type="dcterms:W3CDTF">2022-08-02T06:26:45Z</dcterms:modified>
</cp:coreProperties>
</file>